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9"/>
  </p:notesMasterIdLst>
  <p:sldIdLst>
    <p:sldId id="256" r:id="rId2"/>
    <p:sldId id="343" r:id="rId3"/>
    <p:sldId id="344" r:id="rId4"/>
    <p:sldId id="338" r:id="rId5"/>
    <p:sldId id="349" r:id="rId6"/>
    <p:sldId id="351" r:id="rId7"/>
    <p:sldId id="348" r:id="rId8"/>
    <p:sldId id="352" r:id="rId9"/>
    <p:sldId id="353" r:id="rId10"/>
    <p:sldId id="356" r:id="rId11"/>
    <p:sldId id="360" r:id="rId12"/>
    <p:sldId id="361" r:id="rId13"/>
    <p:sldId id="347" r:id="rId14"/>
    <p:sldId id="313" r:id="rId15"/>
    <p:sldId id="316" r:id="rId16"/>
    <p:sldId id="314" r:id="rId17"/>
    <p:sldId id="320" r:id="rId18"/>
    <p:sldId id="321" r:id="rId19"/>
    <p:sldId id="323" r:id="rId20"/>
    <p:sldId id="341" r:id="rId21"/>
    <p:sldId id="326" r:id="rId22"/>
    <p:sldId id="327" r:id="rId23"/>
    <p:sldId id="329" r:id="rId24"/>
    <p:sldId id="328" r:id="rId25"/>
    <p:sldId id="330" r:id="rId26"/>
    <p:sldId id="318" r:id="rId27"/>
    <p:sldId id="339" r:id="rId28"/>
    <p:sldId id="319" r:id="rId29"/>
    <p:sldId id="357" r:id="rId30"/>
    <p:sldId id="340" r:id="rId31"/>
    <p:sldId id="317" r:id="rId32"/>
    <p:sldId id="336" r:id="rId33"/>
    <p:sldId id="346" r:id="rId34"/>
    <p:sldId id="358" r:id="rId35"/>
    <p:sldId id="345" r:id="rId36"/>
    <p:sldId id="359" r:id="rId37"/>
    <p:sldId id="291" r:id="rId38"/>
  </p:sldIdLst>
  <p:sldSz cx="9144000" cy="5143500" type="screen16x9"/>
  <p:notesSz cx="6858000" cy="9144000"/>
  <p:embeddedFontLst>
    <p:embeddedFont>
      <p:font typeface="標楷體" panose="03000509000000000000" pitchFamily="65" charset="-120"/>
      <p:regular r:id="rId40"/>
    </p:embeddedFont>
    <p:embeddedFont>
      <p:font typeface="微軟正黑體" panose="020B0604030504040204" pitchFamily="34" charset="-120"/>
      <p:regular r:id="rId41"/>
      <p:bold r:id="rId42"/>
    </p:embeddedFont>
    <p:embeddedFont>
      <p:font typeface="Bebas Neue" panose="02020500000000000000" charset="0"/>
      <p:regular r:id="rId43"/>
    </p:embeddedFont>
    <p:embeddedFont>
      <p:font typeface="Be Vietnam Pro" panose="02020500000000000000" charset="0"/>
      <p:regular r:id="rId44"/>
      <p:bold r:id="rId45"/>
      <p:italic r:id="rId46"/>
      <p:boldItalic r:id="rId47"/>
    </p:embeddedFont>
    <p:embeddedFont>
      <p:font typeface="Poppins" panose="02020500000000000000" charset="0"/>
      <p:regular r:id="rId48"/>
      <p:bold r:id="rId49"/>
      <p:italic r:id="rId50"/>
      <p:boldItalic r:id="rId51"/>
    </p:embeddedFont>
    <p:embeddedFont>
      <p:font typeface="Allerta" panose="02020500000000000000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" initials="zhan" lastIdx="1" clrIdx="0">
    <p:extLst>
      <p:ext uri="{19B8F6BF-5375-455C-9EA6-DF929625EA0E}">
        <p15:presenceInfo xmlns:p15="http://schemas.microsoft.com/office/powerpoint/2012/main" userId="z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0220AA-DA7F-4B34-8CDA-69E5F1A3893A}">
  <a:tblStyle styleId="{CA0220AA-DA7F-4B34-8CDA-69E5F1A38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8e9b8c4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8e9b8c4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70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613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878d93468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878d93468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7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02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878d93468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878d93468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94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85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261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04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4b32754a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4b32754a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301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8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54b32754a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54b32754a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5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800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55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9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903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019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54b32754a2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54b32754a2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665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369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656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10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88d73d74a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88d73d74aa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540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875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34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4b32754a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4b32754a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36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94a3ca422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94a3ca422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234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540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90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676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154b32754a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154b32754a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517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8a8cd180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18a8cd180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154b32754a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154b32754a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62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0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54b32754a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54b32754a2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41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878d934683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1878d934683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2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8a58abb1c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18a58abb1c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79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8a58abb1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8a58abb1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18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39225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67712"/>
            <a:ext cx="4568100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798688"/>
            <a:ext cx="4568100" cy="474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31536" y="438912"/>
            <a:ext cx="3420000" cy="3420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>
            <a:off x="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15" name="Google Shape;15;p2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44" name="Google Shape;4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48" name="Google Shape;48;p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1180459" flipH="1">
            <a:off x="196530" y="3564626"/>
            <a:ext cx="434776" cy="736154"/>
            <a:chOff x="10406496" y="-1940986"/>
            <a:chExt cx="344986" cy="584139"/>
          </a:xfrm>
        </p:grpSpPr>
        <p:sp>
          <p:nvSpPr>
            <p:cNvPr id="53" name="Google Shape;53;p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75" name="Google Shape;75;p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 rot="6803144">
            <a:off x="5603978" y="3857381"/>
            <a:ext cx="443820" cy="546975"/>
            <a:chOff x="6195212" y="-541345"/>
            <a:chExt cx="541201" cy="666989"/>
          </a:xfrm>
        </p:grpSpPr>
        <p:sp>
          <p:nvSpPr>
            <p:cNvPr id="84" name="Google Shape;84;p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6"/>
          <p:cNvSpPr/>
          <p:nvPr/>
        </p:nvSpPr>
        <p:spPr>
          <a:xfrm>
            <a:off x="7339225" y="0"/>
            <a:ext cx="1804800" cy="460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6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31" name="Google Shape;2031;p36"/>
          <p:cNvSpPr txBox="1">
            <a:spLocks noGrp="1"/>
          </p:cNvSpPr>
          <p:nvPr>
            <p:ph type="subTitle" idx="1"/>
          </p:nvPr>
        </p:nvSpPr>
        <p:spPr>
          <a:xfrm>
            <a:off x="1877875" y="2189888"/>
            <a:ext cx="28704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2" name="Google Shape;2032;p36"/>
          <p:cNvSpPr>
            <a:spLocks noGrp="1"/>
          </p:cNvSpPr>
          <p:nvPr>
            <p:ph type="pic" idx="2"/>
          </p:nvPr>
        </p:nvSpPr>
        <p:spPr>
          <a:xfrm>
            <a:off x="5431536" y="861762"/>
            <a:ext cx="3420000" cy="342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3" name="Google Shape;2033;p36"/>
          <p:cNvSpPr txBox="1"/>
          <p:nvPr/>
        </p:nvSpPr>
        <p:spPr>
          <a:xfrm>
            <a:off x="715100" y="4130025"/>
            <a:ext cx="5195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lang="en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2034" name="Google Shape;2034;p36"/>
          <p:cNvPicPr preferRelativeResize="0"/>
          <p:nvPr/>
        </p:nvPicPr>
        <p:blipFill rotWithShape="1">
          <a:blip r:embed="rId5">
            <a:alphaModFix/>
          </a:blip>
          <a:srcRect t="89598"/>
          <a:stretch/>
        </p:blipFill>
        <p:spPr>
          <a:xfrm>
            <a:off x="0" y="4608500"/>
            <a:ext cx="9144003" cy="5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5" name="Google Shape;2035;p36"/>
          <p:cNvGrpSpPr/>
          <p:nvPr/>
        </p:nvGrpSpPr>
        <p:grpSpPr>
          <a:xfrm rot="6195730">
            <a:off x="8311946" y="95869"/>
            <a:ext cx="585730" cy="682225"/>
            <a:chOff x="10107538" y="-371137"/>
            <a:chExt cx="585748" cy="682246"/>
          </a:xfrm>
        </p:grpSpPr>
        <p:sp>
          <p:nvSpPr>
            <p:cNvPr id="2036" name="Google Shape;2036;p36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36"/>
          <p:cNvGrpSpPr/>
          <p:nvPr/>
        </p:nvGrpSpPr>
        <p:grpSpPr>
          <a:xfrm rot="7467100">
            <a:off x="6166767" y="64223"/>
            <a:ext cx="443801" cy="546951"/>
            <a:chOff x="6195212" y="-541345"/>
            <a:chExt cx="541201" cy="666989"/>
          </a:xfrm>
        </p:grpSpPr>
        <p:sp>
          <p:nvSpPr>
            <p:cNvPr id="2065" name="Google Shape;2065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3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2069" name="Google Shape;2069;p3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36"/>
          <p:cNvGrpSpPr/>
          <p:nvPr/>
        </p:nvGrpSpPr>
        <p:grpSpPr>
          <a:xfrm rot="-1581338" flipH="1">
            <a:off x="140746" y="3565141"/>
            <a:ext cx="434786" cy="736191"/>
            <a:chOff x="10406496" y="-1940986"/>
            <a:chExt cx="344986" cy="584139"/>
          </a:xfrm>
        </p:grpSpPr>
        <p:sp>
          <p:nvSpPr>
            <p:cNvPr id="2074" name="Google Shape;2074;p3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36"/>
          <p:cNvGrpSpPr/>
          <p:nvPr/>
        </p:nvGrpSpPr>
        <p:grpSpPr>
          <a:xfrm rot="6803144">
            <a:off x="5199078" y="3659356"/>
            <a:ext cx="443820" cy="546975"/>
            <a:chOff x="6195212" y="-541345"/>
            <a:chExt cx="541201" cy="666989"/>
          </a:xfrm>
        </p:grpSpPr>
        <p:sp>
          <p:nvSpPr>
            <p:cNvPr id="2096" name="Google Shape;2096;p3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7"/>
          <p:cNvSpPr/>
          <p:nvPr/>
        </p:nvSpPr>
        <p:spPr>
          <a:xfrm flipH="1">
            <a:off x="-12" y="0"/>
            <a:ext cx="1804800" cy="441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1" name="Google Shape;2101;p37"/>
          <p:cNvPicPr preferRelativeResize="0"/>
          <p:nvPr/>
        </p:nvPicPr>
        <p:blipFill rotWithShape="1">
          <a:blip r:embed="rId2">
            <a:alphaModFix/>
          </a:blip>
          <a:srcRect t="85872"/>
          <a:stretch/>
        </p:blipFill>
        <p:spPr>
          <a:xfrm flipH="1">
            <a:off x="10" y="4416876"/>
            <a:ext cx="9144003" cy="72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2" name="Google Shape;2102;p37"/>
          <p:cNvGrpSpPr/>
          <p:nvPr/>
        </p:nvGrpSpPr>
        <p:grpSpPr>
          <a:xfrm rot="-6195730" flipH="1">
            <a:off x="246337" y="95869"/>
            <a:ext cx="585730" cy="682225"/>
            <a:chOff x="10107538" y="-371137"/>
            <a:chExt cx="585748" cy="682246"/>
          </a:xfrm>
        </p:grpSpPr>
        <p:sp>
          <p:nvSpPr>
            <p:cNvPr id="2103" name="Google Shape;2103;p3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37"/>
          <p:cNvGrpSpPr/>
          <p:nvPr/>
        </p:nvGrpSpPr>
        <p:grpSpPr>
          <a:xfrm rot="-7467100" flipH="1">
            <a:off x="2533445" y="64223"/>
            <a:ext cx="443801" cy="546951"/>
            <a:chOff x="6195212" y="-541345"/>
            <a:chExt cx="541201" cy="666989"/>
          </a:xfrm>
        </p:grpSpPr>
        <p:sp>
          <p:nvSpPr>
            <p:cNvPr id="2132" name="Google Shape;213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37"/>
          <p:cNvGrpSpPr/>
          <p:nvPr/>
        </p:nvGrpSpPr>
        <p:grpSpPr>
          <a:xfrm rot="4072479" flipH="1">
            <a:off x="8097464" y="458549"/>
            <a:ext cx="1106429" cy="409421"/>
            <a:chOff x="5979041" y="5840793"/>
            <a:chExt cx="1433503" cy="530450"/>
          </a:xfrm>
        </p:grpSpPr>
        <p:sp>
          <p:nvSpPr>
            <p:cNvPr id="2136" name="Google Shape;2136;p37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37"/>
          <p:cNvGrpSpPr/>
          <p:nvPr/>
        </p:nvGrpSpPr>
        <p:grpSpPr>
          <a:xfrm rot="2700193">
            <a:off x="8512651" y="3564745"/>
            <a:ext cx="434777" cy="736176"/>
            <a:chOff x="10406496" y="-1940986"/>
            <a:chExt cx="344986" cy="584139"/>
          </a:xfrm>
        </p:grpSpPr>
        <p:sp>
          <p:nvSpPr>
            <p:cNvPr id="2141" name="Google Shape;2141;p3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37"/>
          <p:cNvGrpSpPr/>
          <p:nvPr/>
        </p:nvGrpSpPr>
        <p:grpSpPr>
          <a:xfrm flipH="1">
            <a:off x="356036" y="3818631"/>
            <a:ext cx="1199238" cy="228418"/>
            <a:chOff x="9945056" y="4082390"/>
            <a:chExt cx="933695" cy="177868"/>
          </a:xfrm>
        </p:grpSpPr>
        <p:sp>
          <p:nvSpPr>
            <p:cNvPr id="2163" name="Google Shape;2163;p3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37"/>
          <p:cNvGrpSpPr/>
          <p:nvPr/>
        </p:nvGrpSpPr>
        <p:grpSpPr>
          <a:xfrm rot="-6803144" flipH="1">
            <a:off x="3096214" y="3857381"/>
            <a:ext cx="443820" cy="546975"/>
            <a:chOff x="6195212" y="-541345"/>
            <a:chExt cx="541201" cy="666989"/>
          </a:xfrm>
        </p:grpSpPr>
        <p:sp>
          <p:nvSpPr>
            <p:cNvPr id="2172" name="Google Shape;2172;p3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38"/>
          <p:cNvGrpSpPr/>
          <p:nvPr/>
        </p:nvGrpSpPr>
        <p:grpSpPr>
          <a:xfrm>
            <a:off x="8502601" y="3879977"/>
            <a:ext cx="600810" cy="675357"/>
            <a:chOff x="10349781" y="5869890"/>
            <a:chExt cx="505988" cy="568818"/>
          </a:xfrm>
        </p:grpSpPr>
        <p:sp>
          <p:nvSpPr>
            <p:cNvPr id="2177" name="Google Shape;2177;p3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38"/>
          <p:cNvSpPr/>
          <p:nvPr/>
        </p:nvSpPr>
        <p:spPr>
          <a:xfrm flipH="1">
            <a:off x="8117403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3" name="Google Shape;2193;p38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flipH="1"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4" name="Google Shape;2194;p38"/>
          <p:cNvGrpSpPr/>
          <p:nvPr/>
        </p:nvGrpSpPr>
        <p:grpSpPr>
          <a:xfrm rot="-4098922" flipH="1">
            <a:off x="222808" y="3788366"/>
            <a:ext cx="443802" cy="546953"/>
            <a:chOff x="6195212" y="-541345"/>
            <a:chExt cx="541201" cy="666989"/>
          </a:xfrm>
        </p:grpSpPr>
        <p:sp>
          <p:nvSpPr>
            <p:cNvPr id="2195" name="Google Shape;2195;p3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38"/>
          <p:cNvGrpSpPr/>
          <p:nvPr/>
        </p:nvGrpSpPr>
        <p:grpSpPr>
          <a:xfrm rot="2700193">
            <a:off x="227116" y="45920"/>
            <a:ext cx="434777" cy="736176"/>
            <a:chOff x="10406496" y="-1940986"/>
            <a:chExt cx="344986" cy="584139"/>
          </a:xfrm>
        </p:grpSpPr>
        <p:sp>
          <p:nvSpPr>
            <p:cNvPr id="2199" name="Google Shape;2199;p3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38"/>
          <p:cNvGrpSpPr/>
          <p:nvPr/>
        </p:nvGrpSpPr>
        <p:grpSpPr>
          <a:xfrm rot="4072479" flipH="1">
            <a:off x="8097454" y="458549"/>
            <a:ext cx="1106429" cy="409421"/>
            <a:chOff x="5979041" y="5840793"/>
            <a:chExt cx="1433503" cy="530450"/>
          </a:xfrm>
        </p:grpSpPr>
        <p:sp>
          <p:nvSpPr>
            <p:cNvPr id="2221" name="Google Shape;2221;p3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33"/>
          <p:cNvGrpSpPr/>
          <p:nvPr/>
        </p:nvGrpSpPr>
        <p:grpSpPr>
          <a:xfrm>
            <a:off x="2923814" y="4202602"/>
            <a:ext cx="600810" cy="675357"/>
            <a:chOff x="10349781" y="5869890"/>
            <a:chExt cx="505988" cy="568818"/>
          </a:xfrm>
        </p:grpSpPr>
        <p:sp>
          <p:nvSpPr>
            <p:cNvPr id="1857" name="Google Shape;1857;p3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33"/>
          <p:cNvSpPr txBox="1">
            <a:spLocks noGrp="1"/>
          </p:cNvSpPr>
          <p:nvPr>
            <p:ph type="subTitle" idx="1"/>
          </p:nvPr>
        </p:nvSpPr>
        <p:spPr>
          <a:xfrm>
            <a:off x="7200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33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33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33"/>
          <p:cNvSpPr txBox="1">
            <a:spLocks noGrp="1"/>
          </p:cNvSpPr>
          <p:nvPr>
            <p:ph type="subTitle" idx="4"/>
          </p:nvPr>
        </p:nvSpPr>
        <p:spPr>
          <a:xfrm>
            <a:off x="7200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33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33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33"/>
          <p:cNvSpPr txBox="1">
            <a:spLocks noGrp="1"/>
          </p:cNvSpPr>
          <p:nvPr>
            <p:ph type="subTitle" idx="7"/>
          </p:nvPr>
        </p:nvSpPr>
        <p:spPr>
          <a:xfrm>
            <a:off x="7151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0" name="Google Shape;1880;p33"/>
          <p:cNvSpPr txBox="1">
            <a:spLocks noGrp="1"/>
          </p:cNvSpPr>
          <p:nvPr>
            <p:ph type="subTitle" idx="8"/>
          </p:nvPr>
        </p:nvSpPr>
        <p:spPr>
          <a:xfrm>
            <a:off x="34038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1" name="Google Shape;1881;p33"/>
          <p:cNvSpPr txBox="1">
            <a:spLocks noGrp="1"/>
          </p:cNvSpPr>
          <p:nvPr>
            <p:ph type="subTitle" idx="9"/>
          </p:nvPr>
        </p:nvSpPr>
        <p:spPr>
          <a:xfrm>
            <a:off x="6092500" y="1744637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2" name="Google Shape;1882;p33"/>
          <p:cNvSpPr txBox="1">
            <a:spLocks noGrp="1"/>
          </p:cNvSpPr>
          <p:nvPr>
            <p:ph type="subTitle" idx="13"/>
          </p:nvPr>
        </p:nvSpPr>
        <p:spPr>
          <a:xfrm>
            <a:off x="7151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83" name="Google Shape;1883;p33"/>
          <p:cNvSpPr txBox="1">
            <a:spLocks noGrp="1"/>
          </p:cNvSpPr>
          <p:nvPr>
            <p:ph type="subTitle" idx="14"/>
          </p:nvPr>
        </p:nvSpPr>
        <p:spPr>
          <a:xfrm>
            <a:off x="34038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4" name="Google Shape;1884;p33"/>
          <p:cNvSpPr txBox="1">
            <a:spLocks noGrp="1"/>
          </p:cNvSpPr>
          <p:nvPr>
            <p:ph type="subTitle" idx="15"/>
          </p:nvPr>
        </p:nvSpPr>
        <p:spPr>
          <a:xfrm>
            <a:off x="6092500" y="3120762"/>
            <a:ext cx="23364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5" name="Google Shape;1885;p33"/>
          <p:cNvSpPr/>
          <p:nvPr/>
        </p:nvSpPr>
        <p:spPr>
          <a:xfrm rot="5400000">
            <a:off x="7575600" y="3577199"/>
            <a:ext cx="8994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3"/>
          <p:cNvGrpSpPr/>
          <p:nvPr/>
        </p:nvGrpSpPr>
        <p:grpSpPr>
          <a:xfrm rot="-7683555">
            <a:off x="7973125" y="424331"/>
            <a:ext cx="1106386" cy="409405"/>
            <a:chOff x="5979041" y="5840793"/>
            <a:chExt cx="1433503" cy="530450"/>
          </a:xfrm>
        </p:grpSpPr>
        <p:sp>
          <p:nvSpPr>
            <p:cNvPr id="1887" name="Google Shape;1887;p3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1" name="Google Shape;1891;p3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0" y="125"/>
            <a:ext cx="715100" cy="514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066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4102675" y="3155700"/>
            <a:ext cx="4320900" cy="47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25" y="38"/>
            <a:ext cx="1804800" cy="416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 rot="-6195730" flipH="1">
            <a:off x="421874" y="583432"/>
            <a:ext cx="585730" cy="682225"/>
            <a:chOff x="10107538" y="-371137"/>
            <a:chExt cx="585748" cy="682246"/>
          </a:xfrm>
        </p:grpSpPr>
        <p:sp>
          <p:nvSpPr>
            <p:cNvPr id="93" name="Google Shape;93;p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Google Shape;121;p3"/>
          <p:cNvPicPr preferRelativeResize="0"/>
          <p:nvPr/>
        </p:nvPicPr>
        <p:blipFill rotWithShape="1">
          <a:blip r:embed="rId2">
            <a:alphaModFix/>
          </a:blip>
          <a:srcRect t="80898"/>
          <a:stretch/>
        </p:blipFill>
        <p:spPr>
          <a:xfrm>
            <a:off x="0" y="4161050"/>
            <a:ext cx="9144003" cy="982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"/>
          <p:cNvGrpSpPr/>
          <p:nvPr/>
        </p:nvGrpSpPr>
        <p:grpSpPr>
          <a:xfrm>
            <a:off x="252777" y="3714106"/>
            <a:ext cx="1199238" cy="228418"/>
            <a:chOff x="9945056" y="4082390"/>
            <a:chExt cx="933695" cy="177868"/>
          </a:xfrm>
        </p:grpSpPr>
        <p:sp>
          <p:nvSpPr>
            <p:cNvPr id="123" name="Google Shape;123;p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7199996">
            <a:off x="7875709" y="501720"/>
            <a:ext cx="1106379" cy="409402"/>
            <a:chOff x="5979041" y="5840793"/>
            <a:chExt cx="1433503" cy="530450"/>
          </a:xfrm>
        </p:grpSpPr>
        <p:sp>
          <p:nvSpPr>
            <p:cNvPr id="132" name="Google Shape;132;p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10411858">
            <a:off x="3351027" y="3518836"/>
            <a:ext cx="443850" cy="547013"/>
            <a:chOff x="6195212" y="-541345"/>
            <a:chExt cx="541201" cy="666989"/>
          </a:xfrm>
        </p:grpSpPr>
        <p:sp>
          <p:nvSpPr>
            <p:cNvPr id="137" name="Google Shape;137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 rot="6803144">
            <a:off x="8540766" y="3554819"/>
            <a:ext cx="443820" cy="546975"/>
            <a:chOff x="6195212" y="-541345"/>
            <a:chExt cx="541201" cy="666989"/>
          </a:xfrm>
        </p:grpSpPr>
        <p:sp>
          <p:nvSpPr>
            <p:cNvPr id="141" name="Google Shape;141;p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rot="-5052153" flipH="1">
            <a:off x="5863516" y="-18038"/>
            <a:ext cx="434767" cy="736158"/>
            <a:chOff x="10406496" y="-1940986"/>
            <a:chExt cx="344986" cy="584139"/>
          </a:xfrm>
        </p:grpSpPr>
        <p:sp>
          <p:nvSpPr>
            <p:cNvPr id="145" name="Google Shape;145;p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3"/>
          <p:cNvSpPr>
            <a:spLocks noGrp="1"/>
          </p:cNvSpPr>
          <p:nvPr>
            <p:ph type="pic" idx="3"/>
          </p:nvPr>
        </p:nvSpPr>
        <p:spPr>
          <a:xfrm>
            <a:off x="850392" y="603504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4037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221" name="Google Shape;221;p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5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244" name="Google Shape;244;p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5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249" name="Google Shape;249;p5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5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258" name="Google Shape;258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5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262" name="Google Shape;262;p5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284" name="Google Shape;284;p5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0525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43" name="Google Shape;843;p16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16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845" name="Google Shape;845;p1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16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850" name="Google Shape;850;p1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55736" y="4270827"/>
            <a:ext cx="600810" cy="675357"/>
            <a:chOff x="10349781" y="5869890"/>
            <a:chExt cx="505988" cy="568818"/>
          </a:xfrm>
        </p:grpSpPr>
        <p:sp>
          <p:nvSpPr>
            <p:cNvPr id="859" name="Google Shape;859;p1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16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875" name="Google Shape;875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16"/>
          <p:cNvGrpSpPr/>
          <p:nvPr/>
        </p:nvGrpSpPr>
        <p:grpSpPr>
          <a:xfrm rot="-2700193" flipH="1">
            <a:off x="8551497" y="544095"/>
            <a:ext cx="434777" cy="736176"/>
            <a:chOff x="10406496" y="-1940986"/>
            <a:chExt cx="344986" cy="584139"/>
          </a:xfrm>
        </p:grpSpPr>
        <p:sp>
          <p:nvSpPr>
            <p:cNvPr id="879" name="Google Shape;879;p1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6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901" name="Google Shape;901;p1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8840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7"/>
          <p:cNvPicPr preferRelativeResize="0"/>
          <p:nvPr/>
        </p:nvPicPr>
        <p:blipFill rotWithShape="1">
          <a:blip r:embed="rId2">
            <a:alphaModFix/>
          </a:blip>
          <a:srcRect l="90318" b="45587"/>
          <a:stretch/>
        </p:blipFill>
        <p:spPr>
          <a:xfrm>
            <a:off x="8258700" y="0"/>
            <a:ext cx="8852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7"/>
          <p:cNvSpPr/>
          <p:nvPr/>
        </p:nvSpPr>
        <p:spPr>
          <a:xfrm>
            <a:off x="0" y="3003475"/>
            <a:ext cx="8853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17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908" name="Google Shape;908;p1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7"/>
          <p:cNvGrpSpPr/>
          <p:nvPr/>
        </p:nvGrpSpPr>
        <p:grpSpPr>
          <a:xfrm rot="2355454">
            <a:off x="8428477" y="3854366"/>
            <a:ext cx="585741" cy="682238"/>
            <a:chOff x="10107538" y="-371137"/>
            <a:chExt cx="585748" cy="682246"/>
          </a:xfrm>
        </p:grpSpPr>
        <p:sp>
          <p:nvSpPr>
            <p:cNvPr id="917" name="Google Shape;917;p17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17"/>
          <p:cNvGrpSpPr/>
          <p:nvPr/>
        </p:nvGrpSpPr>
        <p:grpSpPr>
          <a:xfrm rot="2700193">
            <a:off x="171384" y="453257"/>
            <a:ext cx="434777" cy="736176"/>
            <a:chOff x="10406496" y="-1940986"/>
            <a:chExt cx="344986" cy="584139"/>
          </a:xfrm>
        </p:grpSpPr>
        <p:sp>
          <p:nvSpPr>
            <p:cNvPr id="946" name="Google Shape;946;p17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17"/>
          <p:cNvGrpSpPr/>
          <p:nvPr/>
        </p:nvGrpSpPr>
        <p:grpSpPr>
          <a:xfrm rot="9351822">
            <a:off x="1736933" y="4573548"/>
            <a:ext cx="443778" cy="546923"/>
            <a:chOff x="6195212" y="-541345"/>
            <a:chExt cx="541201" cy="666989"/>
          </a:xfrm>
        </p:grpSpPr>
        <p:sp>
          <p:nvSpPr>
            <p:cNvPr id="968" name="Google Shape;968;p17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17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2134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5" name="Google Shape;1245;p23"/>
          <p:cNvGrpSpPr/>
          <p:nvPr/>
        </p:nvGrpSpPr>
        <p:grpSpPr>
          <a:xfrm>
            <a:off x="852434" y="4326450"/>
            <a:ext cx="600810" cy="675357"/>
            <a:chOff x="10349781" y="5869890"/>
            <a:chExt cx="505988" cy="568818"/>
          </a:xfrm>
        </p:grpSpPr>
        <p:sp>
          <p:nvSpPr>
            <p:cNvPr id="1246" name="Google Shape;1246;p23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23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23"/>
          <p:cNvSpPr/>
          <p:nvPr/>
        </p:nvSpPr>
        <p:spPr>
          <a:xfrm rot="-5400000" flipH="1">
            <a:off x="7374450" y="3374050"/>
            <a:ext cx="12936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3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64" name="Google Shape;1264;p23"/>
          <p:cNvPicPr preferRelativeResize="0"/>
          <p:nvPr/>
        </p:nvPicPr>
        <p:blipFill rotWithShape="1">
          <a:blip r:embed="rId2">
            <a:alphaModFix/>
          </a:blip>
          <a:srcRect r="92179"/>
          <a:stretch/>
        </p:blipFill>
        <p:spPr>
          <a:xfrm>
            <a:off x="250" y="0"/>
            <a:ext cx="71504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23"/>
          <p:cNvGrpSpPr/>
          <p:nvPr/>
        </p:nvGrpSpPr>
        <p:grpSpPr>
          <a:xfrm>
            <a:off x="5520889" y="4380081"/>
            <a:ext cx="1199238" cy="228418"/>
            <a:chOff x="9945056" y="4082390"/>
            <a:chExt cx="933695" cy="177868"/>
          </a:xfrm>
        </p:grpSpPr>
        <p:sp>
          <p:nvSpPr>
            <p:cNvPr id="1266" name="Google Shape;1266;p2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23"/>
          <p:cNvGrpSpPr/>
          <p:nvPr/>
        </p:nvGrpSpPr>
        <p:grpSpPr>
          <a:xfrm rot="-6827172">
            <a:off x="7452027" y="279145"/>
            <a:ext cx="585712" cy="682204"/>
            <a:chOff x="10107538" y="-371137"/>
            <a:chExt cx="585748" cy="682246"/>
          </a:xfrm>
        </p:grpSpPr>
        <p:sp>
          <p:nvSpPr>
            <p:cNvPr id="1275" name="Google Shape;1275;p2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23"/>
          <p:cNvSpPr/>
          <p:nvPr/>
        </p:nvSpPr>
        <p:spPr>
          <a:xfrm rot="5400000">
            <a:off x="502500" y="-502500"/>
            <a:ext cx="1240500" cy="224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23"/>
          <p:cNvGrpSpPr/>
          <p:nvPr/>
        </p:nvGrpSpPr>
        <p:grpSpPr>
          <a:xfrm rot="-3202237">
            <a:off x="7875788" y="4318544"/>
            <a:ext cx="1106416" cy="409416"/>
            <a:chOff x="5979041" y="5840793"/>
            <a:chExt cx="1433503" cy="530450"/>
          </a:xfrm>
        </p:grpSpPr>
        <p:sp>
          <p:nvSpPr>
            <p:cNvPr id="1305" name="Google Shape;1305;p23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23"/>
          <p:cNvGrpSpPr/>
          <p:nvPr/>
        </p:nvGrpSpPr>
        <p:grpSpPr>
          <a:xfrm rot="6803144">
            <a:off x="1482891" y="261519"/>
            <a:ext cx="443820" cy="546975"/>
            <a:chOff x="6195212" y="-541345"/>
            <a:chExt cx="541201" cy="666989"/>
          </a:xfrm>
        </p:grpSpPr>
        <p:sp>
          <p:nvSpPr>
            <p:cNvPr id="1310" name="Google Shape;1310;p2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23"/>
          <p:cNvGrpSpPr/>
          <p:nvPr/>
        </p:nvGrpSpPr>
        <p:grpSpPr>
          <a:xfrm rot="-2700193" flipH="1">
            <a:off x="4354609" y="252157"/>
            <a:ext cx="434777" cy="736176"/>
            <a:chOff x="10406496" y="-1940986"/>
            <a:chExt cx="344986" cy="584139"/>
          </a:xfrm>
        </p:grpSpPr>
        <p:sp>
          <p:nvSpPr>
            <p:cNvPr id="1314" name="Google Shape;1314;p2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5" name="Google Shape;1335;p23"/>
          <p:cNvPicPr preferRelativeResize="0"/>
          <p:nvPr/>
        </p:nvPicPr>
        <p:blipFill rotWithShape="1">
          <a:blip r:embed="rId2">
            <a:alphaModFix/>
          </a:blip>
          <a:srcRect l="92180" b="25144"/>
          <a:stretch/>
        </p:blipFill>
        <p:spPr>
          <a:xfrm>
            <a:off x="8428900" y="-75"/>
            <a:ext cx="715049" cy="385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3"/>
          <p:cNvSpPr>
            <a:spLocks noGrp="1"/>
          </p:cNvSpPr>
          <p:nvPr>
            <p:ph type="pic" idx="2"/>
          </p:nvPr>
        </p:nvSpPr>
        <p:spPr>
          <a:xfrm flipH="1">
            <a:off x="844925" y="1126950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97438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oogle Shape;1655;p30"/>
          <p:cNvGrpSpPr/>
          <p:nvPr/>
        </p:nvGrpSpPr>
        <p:grpSpPr>
          <a:xfrm>
            <a:off x="192926" y="3820984"/>
            <a:ext cx="600810" cy="675357"/>
            <a:chOff x="10349781" y="5869890"/>
            <a:chExt cx="505988" cy="568818"/>
          </a:xfrm>
        </p:grpSpPr>
        <p:sp>
          <p:nvSpPr>
            <p:cNvPr id="1656" name="Google Shape;1656;p30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30"/>
          <p:cNvSpPr txBox="1">
            <a:spLocks noGrp="1"/>
          </p:cNvSpPr>
          <p:nvPr>
            <p:ph type="subTitle" idx="1"/>
          </p:nvPr>
        </p:nvSpPr>
        <p:spPr>
          <a:xfrm>
            <a:off x="7200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2" name="Google Shape;1672;p30"/>
          <p:cNvSpPr txBox="1">
            <a:spLocks noGrp="1"/>
          </p:cNvSpPr>
          <p:nvPr>
            <p:ph type="subTitle" idx="2"/>
          </p:nvPr>
        </p:nvSpPr>
        <p:spPr>
          <a:xfrm>
            <a:off x="7200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30"/>
          <p:cNvSpPr txBox="1">
            <a:spLocks noGrp="1"/>
          </p:cNvSpPr>
          <p:nvPr>
            <p:ph type="subTitle" idx="3"/>
          </p:nvPr>
        </p:nvSpPr>
        <p:spPr>
          <a:xfrm>
            <a:off x="34038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30"/>
          <p:cNvSpPr txBox="1">
            <a:spLocks noGrp="1"/>
          </p:cNvSpPr>
          <p:nvPr>
            <p:ph type="subTitle" idx="4"/>
          </p:nvPr>
        </p:nvSpPr>
        <p:spPr>
          <a:xfrm>
            <a:off x="6087600" y="2922300"/>
            <a:ext cx="23364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30"/>
          <p:cNvSpPr txBox="1">
            <a:spLocks noGrp="1"/>
          </p:cNvSpPr>
          <p:nvPr>
            <p:ph type="subTitle" idx="5"/>
          </p:nvPr>
        </p:nvSpPr>
        <p:spPr>
          <a:xfrm>
            <a:off x="34038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7" name="Google Shape;1677;p30"/>
          <p:cNvSpPr txBox="1">
            <a:spLocks noGrp="1"/>
          </p:cNvSpPr>
          <p:nvPr>
            <p:ph type="subTitle" idx="6"/>
          </p:nvPr>
        </p:nvSpPr>
        <p:spPr>
          <a:xfrm>
            <a:off x="6087600" y="2495416"/>
            <a:ext cx="2336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8" name="Google Shape;1678;p30"/>
          <p:cNvSpPr/>
          <p:nvPr/>
        </p:nvSpPr>
        <p:spPr>
          <a:xfrm rot="10800000" flipH="1">
            <a:off x="8181900" y="0"/>
            <a:ext cx="962100" cy="15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9" name="Google Shape;1679;p30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 rot="10800000" flipH="1">
            <a:off x="0" y="460849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30"/>
          <p:cNvGrpSpPr/>
          <p:nvPr/>
        </p:nvGrpSpPr>
        <p:grpSpPr>
          <a:xfrm rot="-4072479">
            <a:off x="-59881" y="1046714"/>
            <a:ext cx="1106429" cy="409421"/>
            <a:chOff x="5979041" y="5840793"/>
            <a:chExt cx="1433503" cy="530450"/>
          </a:xfrm>
        </p:grpSpPr>
        <p:sp>
          <p:nvSpPr>
            <p:cNvPr id="1681" name="Google Shape;1681;p30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30"/>
          <p:cNvGrpSpPr/>
          <p:nvPr/>
        </p:nvGrpSpPr>
        <p:grpSpPr>
          <a:xfrm rot="-2700193" flipH="1">
            <a:off x="8482109" y="634085"/>
            <a:ext cx="434777" cy="736176"/>
            <a:chOff x="10406496" y="-1940986"/>
            <a:chExt cx="344986" cy="584139"/>
          </a:xfrm>
        </p:grpSpPr>
        <p:sp>
          <p:nvSpPr>
            <p:cNvPr id="1686" name="Google Shape;1686;p30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30"/>
          <p:cNvGrpSpPr/>
          <p:nvPr/>
        </p:nvGrpSpPr>
        <p:grpSpPr>
          <a:xfrm rot="4098922">
            <a:off x="8538218" y="3856457"/>
            <a:ext cx="443802" cy="546953"/>
            <a:chOff x="6195212" y="-541345"/>
            <a:chExt cx="541201" cy="666989"/>
          </a:xfrm>
        </p:grpSpPr>
        <p:sp>
          <p:nvSpPr>
            <p:cNvPr id="1708" name="Google Shape;1708;p30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24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6"/>
          <p:cNvGrpSpPr/>
          <p:nvPr/>
        </p:nvGrpSpPr>
        <p:grpSpPr>
          <a:xfrm>
            <a:off x="40589" y="3879977"/>
            <a:ext cx="600810" cy="675357"/>
            <a:chOff x="10349781" y="5869890"/>
            <a:chExt cx="505988" cy="568818"/>
          </a:xfrm>
        </p:grpSpPr>
        <p:sp>
          <p:nvSpPr>
            <p:cNvPr id="289" name="Google Shape;289;p6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6"/>
          <p:cNvSpPr txBox="1">
            <a:spLocks noGrp="1"/>
          </p:cNvSpPr>
          <p:nvPr>
            <p:ph type="title"/>
          </p:nvPr>
        </p:nvSpPr>
        <p:spPr>
          <a:xfrm>
            <a:off x="720000" y="539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6"/>
          <p:cNvSpPr/>
          <p:nvPr/>
        </p:nvSpPr>
        <p:spPr>
          <a:xfrm>
            <a:off x="0" y="0"/>
            <a:ext cx="1026600" cy="15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6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>
            <a:off x="0" y="4608525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6"/>
          <p:cNvGrpSpPr/>
          <p:nvPr/>
        </p:nvGrpSpPr>
        <p:grpSpPr>
          <a:xfrm rot="4098922">
            <a:off x="8477393" y="3788366"/>
            <a:ext cx="443802" cy="546953"/>
            <a:chOff x="6195212" y="-541345"/>
            <a:chExt cx="541201" cy="666989"/>
          </a:xfrm>
        </p:grpSpPr>
        <p:sp>
          <p:nvSpPr>
            <p:cNvPr id="308" name="Google Shape;308;p6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6"/>
          <p:cNvGrpSpPr/>
          <p:nvPr/>
        </p:nvGrpSpPr>
        <p:grpSpPr>
          <a:xfrm rot="-2700193" flipH="1">
            <a:off x="8482109" y="45920"/>
            <a:ext cx="434777" cy="736176"/>
            <a:chOff x="10406496" y="-1940986"/>
            <a:chExt cx="344986" cy="584139"/>
          </a:xfrm>
        </p:grpSpPr>
        <p:sp>
          <p:nvSpPr>
            <p:cNvPr id="312" name="Google Shape;312;p6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6"/>
          <p:cNvGrpSpPr/>
          <p:nvPr/>
        </p:nvGrpSpPr>
        <p:grpSpPr>
          <a:xfrm rot="-4072479">
            <a:off x="-59881" y="458549"/>
            <a:ext cx="1106429" cy="409421"/>
            <a:chOff x="5979041" y="5840793"/>
            <a:chExt cx="1433503" cy="530450"/>
          </a:xfrm>
        </p:grpSpPr>
        <p:sp>
          <p:nvSpPr>
            <p:cNvPr id="334" name="Google Shape;334;p6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06" name="Google Shape;406;p8"/>
          <p:cNvPicPr preferRelativeResize="0"/>
          <p:nvPr/>
        </p:nvPicPr>
        <p:blipFill rotWithShape="1">
          <a:blip r:embed="rId2">
            <a:alphaModFix/>
          </a:blip>
          <a:srcRect l="86433" b="71011"/>
          <a:stretch/>
        </p:blipFill>
        <p:spPr>
          <a:xfrm>
            <a:off x="7903500" y="0"/>
            <a:ext cx="1240499" cy="14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0" y="3863075"/>
            <a:ext cx="1240500" cy="128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409" name="Google Shape;409;p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8"/>
          <p:cNvGrpSpPr/>
          <p:nvPr/>
        </p:nvGrpSpPr>
        <p:grpSpPr>
          <a:xfrm rot="2355454">
            <a:off x="6794774" y="281216"/>
            <a:ext cx="585741" cy="682238"/>
            <a:chOff x="10107538" y="-371137"/>
            <a:chExt cx="585748" cy="682246"/>
          </a:xfrm>
        </p:grpSpPr>
        <p:sp>
          <p:nvSpPr>
            <p:cNvPr id="418" name="Google Shape;418;p8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8"/>
          <p:cNvGrpSpPr/>
          <p:nvPr/>
        </p:nvGrpSpPr>
        <p:grpSpPr>
          <a:xfrm rot="2700193">
            <a:off x="1953084" y="171407"/>
            <a:ext cx="434777" cy="736176"/>
            <a:chOff x="10406496" y="-1940986"/>
            <a:chExt cx="344986" cy="584139"/>
          </a:xfrm>
        </p:grpSpPr>
        <p:sp>
          <p:nvSpPr>
            <p:cNvPr id="447" name="Google Shape;447;p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8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469" name="Google Shape;469;p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8"/>
          <p:cNvGrpSpPr/>
          <p:nvPr/>
        </p:nvGrpSpPr>
        <p:grpSpPr>
          <a:xfrm rot="-4072479">
            <a:off x="8121745" y="4247949"/>
            <a:ext cx="1106429" cy="409421"/>
            <a:chOff x="5979041" y="5840793"/>
            <a:chExt cx="1433503" cy="530450"/>
          </a:xfrm>
        </p:grpSpPr>
        <p:sp>
          <p:nvSpPr>
            <p:cNvPr id="473" name="Google Shape;473;p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8"/>
          <p:cNvSpPr>
            <a:spLocks noGrp="1"/>
          </p:cNvSpPr>
          <p:nvPr>
            <p:ph type="pic" idx="2"/>
          </p:nvPr>
        </p:nvSpPr>
        <p:spPr>
          <a:xfrm>
            <a:off x="5471704" y="1126957"/>
            <a:ext cx="2889600" cy="288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>
            <a:spLocks noGrp="1"/>
          </p:cNvSpPr>
          <p:nvPr>
            <p:ph type="title" hasCustomPrompt="1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1"/>
          </p:nvPr>
        </p:nvSpPr>
        <p:spPr>
          <a:xfrm>
            <a:off x="2074875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title" idx="2" hasCustomPrompt="1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3"/>
          </p:nvPr>
        </p:nvSpPr>
        <p:spPr>
          <a:xfrm>
            <a:off x="4761450" y="2278044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4" hasCustomPrompt="1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5"/>
          </p:nvPr>
        </p:nvSpPr>
        <p:spPr>
          <a:xfrm>
            <a:off x="2074875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6" hasCustomPrompt="1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7"/>
          </p:nvPr>
        </p:nvSpPr>
        <p:spPr>
          <a:xfrm>
            <a:off x="4761450" y="4065669"/>
            <a:ext cx="2307600" cy="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35" name="Google Shape;635;p13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0"/>
            <a:ext cx="1240499" cy="2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3"/>
          <p:cNvSpPr/>
          <p:nvPr/>
        </p:nvSpPr>
        <p:spPr>
          <a:xfrm>
            <a:off x="0" y="3003475"/>
            <a:ext cx="1240500" cy="2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13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638" name="Google Shape;638;p13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13"/>
          <p:cNvGrpSpPr/>
          <p:nvPr/>
        </p:nvGrpSpPr>
        <p:grpSpPr>
          <a:xfrm rot="2700193">
            <a:off x="345734" y="453257"/>
            <a:ext cx="434777" cy="736176"/>
            <a:chOff x="10406496" y="-1940986"/>
            <a:chExt cx="344986" cy="584139"/>
          </a:xfrm>
        </p:grpSpPr>
        <p:sp>
          <p:nvSpPr>
            <p:cNvPr id="647" name="Google Shape;647;p13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13"/>
          <p:cNvGrpSpPr/>
          <p:nvPr/>
        </p:nvGrpSpPr>
        <p:grpSpPr>
          <a:xfrm rot="10412644">
            <a:off x="1340036" y="4335031"/>
            <a:ext cx="443784" cy="546931"/>
            <a:chOff x="6195212" y="-541345"/>
            <a:chExt cx="541201" cy="666989"/>
          </a:xfrm>
        </p:grpSpPr>
        <p:sp>
          <p:nvSpPr>
            <p:cNvPr id="669" name="Google Shape;669;p13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3"/>
          <p:cNvGrpSpPr/>
          <p:nvPr/>
        </p:nvGrpSpPr>
        <p:grpSpPr>
          <a:xfrm rot="2355454">
            <a:off x="8136424" y="3854366"/>
            <a:ext cx="585741" cy="682238"/>
            <a:chOff x="10107538" y="-371137"/>
            <a:chExt cx="585748" cy="682246"/>
          </a:xfrm>
        </p:grpSpPr>
        <p:sp>
          <p:nvSpPr>
            <p:cNvPr id="673" name="Google Shape;673;p13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14"/>
          <p:cNvGrpSpPr/>
          <p:nvPr/>
        </p:nvGrpSpPr>
        <p:grpSpPr>
          <a:xfrm>
            <a:off x="4271589" y="535002"/>
            <a:ext cx="600810" cy="675357"/>
            <a:chOff x="10349781" y="5869890"/>
            <a:chExt cx="505988" cy="568818"/>
          </a:xfrm>
        </p:grpSpPr>
        <p:sp>
          <p:nvSpPr>
            <p:cNvPr id="703" name="Google Shape;703;p14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4"/>
          <p:cNvSpPr txBox="1">
            <a:spLocks noGrp="1"/>
          </p:cNvSpPr>
          <p:nvPr>
            <p:ph type="title"/>
          </p:nvPr>
        </p:nvSpPr>
        <p:spPr>
          <a:xfrm>
            <a:off x="1458125" y="295942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subTitle" idx="1"/>
          </p:nvPr>
        </p:nvSpPr>
        <p:spPr>
          <a:xfrm>
            <a:off x="1458125" y="1652188"/>
            <a:ext cx="6227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0" name="Google Shape;720;p14"/>
          <p:cNvSpPr/>
          <p:nvPr/>
        </p:nvSpPr>
        <p:spPr>
          <a:xfrm>
            <a:off x="0" y="0"/>
            <a:ext cx="1240500" cy="21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14"/>
          <p:cNvGrpSpPr/>
          <p:nvPr/>
        </p:nvGrpSpPr>
        <p:grpSpPr>
          <a:xfrm rot="-5400000">
            <a:off x="5709" y="2892094"/>
            <a:ext cx="1200265" cy="228632"/>
            <a:chOff x="9945056" y="4082390"/>
            <a:chExt cx="933695" cy="177868"/>
          </a:xfrm>
        </p:grpSpPr>
        <p:sp>
          <p:nvSpPr>
            <p:cNvPr id="722" name="Google Shape;722;p14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4"/>
          <p:cNvGrpSpPr/>
          <p:nvPr/>
        </p:nvGrpSpPr>
        <p:grpSpPr>
          <a:xfrm rot="2355454">
            <a:off x="8136424" y="643341"/>
            <a:ext cx="585741" cy="682238"/>
            <a:chOff x="10107538" y="-371137"/>
            <a:chExt cx="585748" cy="682246"/>
          </a:xfrm>
        </p:grpSpPr>
        <p:sp>
          <p:nvSpPr>
            <p:cNvPr id="731" name="Google Shape;731;p14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14"/>
          <p:cNvGrpSpPr/>
          <p:nvPr/>
        </p:nvGrpSpPr>
        <p:grpSpPr>
          <a:xfrm rot="2700193">
            <a:off x="345734" y="4240407"/>
            <a:ext cx="434777" cy="736176"/>
            <a:chOff x="10406496" y="-1940986"/>
            <a:chExt cx="344986" cy="584139"/>
          </a:xfrm>
        </p:grpSpPr>
        <p:sp>
          <p:nvSpPr>
            <p:cNvPr id="760" name="Google Shape;760;p14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4"/>
          <p:cNvGrpSpPr/>
          <p:nvPr/>
        </p:nvGrpSpPr>
        <p:grpSpPr>
          <a:xfrm rot="10412644">
            <a:off x="4218411" y="4335031"/>
            <a:ext cx="443784" cy="546931"/>
            <a:chOff x="6195212" y="-541345"/>
            <a:chExt cx="541201" cy="666989"/>
          </a:xfrm>
        </p:grpSpPr>
        <p:sp>
          <p:nvSpPr>
            <p:cNvPr id="782" name="Google Shape;782;p14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5" name="Google Shape;785;p14"/>
          <p:cNvPicPr preferRelativeResize="0"/>
          <p:nvPr/>
        </p:nvPicPr>
        <p:blipFill rotWithShape="1">
          <a:blip r:embed="rId2">
            <a:alphaModFix/>
          </a:blip>
          <a:srcRect l="86433" b="45587"/>
          <a:stretch/>
        </p:blipFill>
        <p:spPr>
          <a:xfrm>
            <a:off x="7903502" y="2344700"/>
            <a:ext cx="1240499" cy="27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5"/>
          <p:cNvSpPr txBox="1">
            <a:spLocks noGrp="1"/>
          </p:cNvSpPr>
          <p:nvPr>
            <p:ph type="subTitle" idx="1"/>
          </p:nvPr>
        </p:nvSpPr>
        <p:spPr>
          <a:xfrm>
            <a:off x="715096" y="2549550"/>
            <a:ext cx="2976900" cy="11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25"/>
          <p:cNvSpPr txBox="1">
            <a:spLocks noGrp="1"/>
          </p:cNvSpPr>
          <p:nvPr>
            <p:ph type="title"/>
          </p:nvPr>
        </p:nvSpPr>
        <p:spPr>
          <a:xfrm>
            <a:off x="715300" y="1491450"/>
            <a:ext cx="29769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6" name="Google Shape;1406;p25"/>
          <p:cNvGrpSpPr/>
          <p:nvPr/>
        </p:nvGrpSpPr>
        <p:grpSpPr>
          <a:xfrm>
            <a:off x="3033664" y="4266327"/>
            <a:ext cx="600810" cy="675357"/>
            <a:chOff x="10349781" y="5869890"/>
            <a:chExt cx="505988" cy="568818"/>
          </a:xfrm>
        </p:grpSpPr>
        <p:sp>
          <p:nvSpPr>
            <p:cNvPr id="1407" name="Google Shape;1407;p25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2" name="Google Shape;1422;p25"/>
          <p:cNvPicPr preferRelativeResize="0"/>
          <p:nvPr/>
        </p:nvPicPr>
        <p:blipFill rotWithShape="1">
          <a:blip r:embed="rId2">
            <a:alphaModFix/>
          </a:blip>
          <a:srcRect t="24115" r="92179"/>
          <a:stretch/>
        </p:blipFill>
        <p:spPr>
          <a:xfrm>
            <a:off x="0" y="1240500"/>
            <a:ext cx="715100" cy="39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25"/>
          <p:cNvSpPr/>
          <p:nvPr/>
        </p:nvSpPr>
        <p:spPr>
          <a:xfrm rot="5400000">
            <a:off x="502750" y="-502500"/>
            <a:ext cx="1240500" cy="224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" name="Google Shape;1424;p25"/>
          <p:cNvGrpSpPr/>
          <p:nvPr/>
        </p:nvGrpSpPr>
        <p:grpSpPr>
          <a:xfrm rot="-7094157">
            <a:off x="4279114" y="198376"/>
            <a:ext cx="585744" cy="682241"/>
            <a:chOff x="10107538" y="-371137"/>
            <a:chExt cx="585748" cy="682246"/>
          </a:xfrm>
        </p:grpSpPr>
        <p:sp>
          <p:nvSpPr>
            <p:cNvPr id="1425" name="Google Shape;1425;p25"/>
            <p:cNvSpPr/>
            <p:nvPr/>
          </p:nvSpPr>
          <p:spPr>
            <a:xfrm>
              <a:off x="10549086" y="-364185"/>
              <a:ext cx="136475" cy="259045"/>
            </a:xfrm>
            <a:custGeom>
              <a:avLst/>
              <a:gdLst/>
              <a:ahLst/>
              <a:cxnLst/>
              <a:rect l="l" t="t" r="r" b="b"/>
              <a:pathLst>
                <a:path w="2120" h="4024" extrusionOk="0">
                  <a:moveTo>
                    <a:pt x="1297" y="0"/>
                  </a:moveTo>
                  <a:cubicBezTo>
                    <a:pt x="920" y="0"/>
                    <a:pt x="588" y="268"/>
                    <a:pt x="524" y="631"/>
                  </a:cubicBezTo>
                  <a:lnTo>
                    <a:pt x="72" y="3107"/>
                  </a:lnTo>
                  <a:cubicBezTo>
                    <a:pt x="0" y="3536"/>
                    <a:pt x="286" y="3941"/>
                    <a:pt x="691" y="4012"/>
                  </a:cubicBezTo>
                  <a:cubicBezTo>
                    <a:pt x="736" y="4020"/>
                    <a:pt x="780" y="4023"/>
                    <a:pt x="823" y="4023"/>
                  </a:cubicBezTo>
                  <a:cubicBezTo>
                    <a:pt x="1200" y="4023"/>
                    <a:pt x="1532" y="3756"/>
                    <a:pt x="1596" y="3393"/>
                  </a:cubicBezTo>
                  <a:lnTo>
                    <a:pt x="2049" y="916"/>
                  </a:lnTo>
                  <a:cubicBezTo>
                    <a:pt x="2120" y="488"/>
                    <a:pt x="1858" y="83"/>
                    <a:pt x="1429" y="11"/>
                  </a:cubicBezTo>
                  <a:cubicBezTo>
                    <a:pt x="1385" y="4"/>
                    <a:pt x="1341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0549086" y="-363863"/>
              <a:ext cx="88966" cy="258401"/>
            </a:xfrm>
            <a:custGeom>
              <a:avLst/>
              <a:gdLst/>
              <a:ahLst/>
              <a:cxnLst/>
              <a:rect l="l" t="t" r="r" b="b"/>
              <a:pathLst>
                <a:path w="1382" h="4014" extrusionOk="0">
                  <a:moveTo>
                    <a:pt x="1287" y="1"/>
                  </a:moveTo>
                  <a:cubicBezTo>
                    <a:pt x="919" y="1"/>
                    <a:pt x="590" y="253"/>
                    <a:pt x="524" y="626"/>
                  </a:cubicBezTo>
                  <a:lnTo>
                    <a:pt x="72" y="3102"/>
                  </a:lnTo>
                  <a:cubicBezTo>
                    <a:pt x="0" y="3531"/>
                    <a:pt x="286" y="3936"/>
                    <a:pt x="691" y="4007"/>
                  </a:cubicBezTo>
                  <a:cubicBezTo>
                    <a:pt x="725" y="4011"/>
                    <a:pt x="759" y="4013"/>
                    <a:pt x="792" y="4013"/>
                  </a:cubicBezTo>
                  <a:cubicBezTo>
                    <a:pt x="948" y="4013"/>
                    <a:pt x="1102" y="3971"/>
                    <a:pt x="1239" y="3912"/>
                  </a:cubicBezTo>
                  <a:cubicBezTo>
                    <a:pt x="1215" y="3888"/>
                    <a:pt x="1191" y="3888"/>
                    <a:pt x="1191" y="3888"/>
                  </a:cubicBezTo>
                  <a:cubicBezTo>
                    <a:pt x="763" y="3817"/>
                    <a:pt x="477" y="3412"/>
                    <a:pt x="572" y="2983"/>
                  </a:cubicBezTo>
                  <a:lnTo>
                    <a:pt x="1025" y="530"/>
                  </a:lnTo>
                  <a:cubicBezTo>
                    <a:pt x="1048" y="292"/>
                    <a:pt x="1191" y="102"/>
                    <a:pt x="1382" y="6"/>
                  </a:cubicBezTo>
                  <a:cubicBezTo>
                    <a:pt x="1350" y="3"/>
                    <a:pt x="1318" y="1"/>
                    <a:pt x="1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0578184" y="-323629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1"/>
                  </a:moveTo>
                  <a:lnTo>
                    <a:pt x="1" y="382"/>
                  </a:lnTo>
                  <a:lnTo>
                    <a:pt x="1525" y="644"/>
                  </a:lnTo>
                  <a:lnTo>
                    <a:pt x="1597" y="28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0578184" y="-323629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72" y="1"/>
                  </a:moveTo>
                  <a:lnTo>
                    <a:pt x="1" y="382"/>
                  </a:lnTo>
                  <a:lnTo>
                    <a:pt x="453" y="453"/>
                  </a:lnTo>
                  <a:lnTo>
                    <a:pt x="525" y="9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0553657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72" y="0"/>
                  </a:moveTo>
                  <a:lnTo>
                    <a:pt x="1" y="357"/>
                  </a:lnTo>
                  <a:lnTo>
                    <a:pt x="1525" y="643"/>
                  </a:lnTo>
                  <a:lnTo>
                    <a:pt x="1597" y="2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0553657" y="-187154"/>
              <a:ext cx="33797" cy="29162"/>
            </a:xfrm>
            <a:custGeom>
              <a:avLst/>
              <a:gdLst/>
              <a:ahLst/>
              <a:cxnLst/>
              <a:rect l="l" t="t" r="r" b="b"/>
              <a:pathLst>
                <a:path w="525" h="453" extrusionOk="0">
                  <a:moveTo>
                    <a:pt x="72" y="0"/>
                  </a:moveTo>
                  <a:lnTo>
                    <a:pt x="72" y="48"/>
                  </a:lnTo>
                  <a:lnTo>
                    <a:pt x="1" y="357"/>
                  </a:lnTo>
                  <a:lnTo>
                    <a:pt x="477" y="453"/>
                  </a:lnTo>
                  <a:cubicBezTo>
                    <a:pt x="477" y="381"/>
                    <a:pt x="477" y="310"/>
                    <a:pt x="501" y="262"/>
                  </a:cubicBezTo>
                  <a:lnTo>
                    <a:pt x="525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0110628" y="-364185"/>
              <a:ext cx="138020" cy="259045"/>
            </a:xfrm>
            <a:custGeom>
              <a:avLst/>
              <a:gdLst/>
              <a:ahLst/>
              <a:cxnLst/>
              <a:rect l="l" t="t" r="r" b="b"/>
              <a:pathLst>
                <a:path w="2144" h="4024" extrusionOk="0">
                  <a:moveTo>
                    <a:pt x="840" y="0"/>
                  </a:moveTo>
                  <a:cubicBezTo>
                    <a:pt x="799" y="0"/>
                    <a:pt x="757" y="4"/>
                    <a:pt x="715" y="11"/>
                  </a:cubicBezTo>
                  <a:cubicBezTo>
                    <a:pt x="286" y="83"/>
                    <a:pt x="1" y="488"/>
                    <a:pt x="96" y="916"/>
                  </a:cubicBezTo>
                  <a:lnTo>
                    <a:pt x="548" y="3393"/>
                  </a:lnTo>
                  <a:cubicBezTo>
                    <a:pt x="612" y="3756"/>
                    <a:pt x="944" y="4023"/>
                    <a:pt x="1321" y="4023"/>
                  </a:cubicBezTo>
                  <a:cubicBezTo>
                    <a:pt x="1365" y="4023"/>
                    <a:pt x="1409" y="4020"/>
                    <a:pt x="1453" y="4012"/>
                  </a:cubicBezTo>
                  <a:cubicBezTo>
                    <a:pt x="1858" y="3941"/>
                    <a:pt x="2144" y="3536"/>
                    <a:pt x="2072" y="3107"/>
                  </a:cubicBezTo>
                  <a:lnTo>
                    <a:pt x="1620" y="631"/>
                  </a:lnTo>
                  <a:cubicBezTo>
                    <a:pt x="1535" y="268"/>
                    <a:pt x="1200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0112173" y="-361932"/>
              <a:ext cx="122699" cy="256792"/>
            </a:xfrm>
            <a:custGeom>
              <a:avLst/>
              <a:gdLst/>
              <a:ahLst/>
              <a:cxnLst/>
              <a:rect l="l" t="t" r="r" b="b"/>
              <a:pathLst>
                <a:path w="1906" h="3989" extrusionOk="0">
                  <a:moveTo>
                    <a:pt x="620" y="0"/>
                  </a:moveTo>
                  <a:lnTo>
                    <a:pt x="620" y="0"/>
                  </a:lnTo>
                  <a:cubicBezTo>
                    <a:pt x="239" y="96"/>
                    <a:pt x="0" y="477"/>
                    <a:pt x="72" y="881"/>
                  </a:cubicBezTo>
                  <a:lnTo>
                    <a:pt x="524" y="3358"/>
                  </a:lnTo>
                  <a:cubicBezTo>
                    <a:pt x="588" y="3721"/>
                    <a:pt x="920" y="3988"/>
                    <a:pt x="1297" y="3988"/>
                  </a:cubicBezTo>
                  <a:cubicBezTo>
                    <a:pt x="1341" y="3988"/>
                    <a:pt x="1385" y="3985"/>
                    <a:pt x="1429" y="3977"/>
                  </a:cubicBezTo>
                  <a:cubicBezTo>
                    <a:pt x="1620" y="3930"/>
                    <a:pt x="1786" y="3834"/>
                    <a:pt x="1906" y="3668"/>
                  </a:cubicBezTo>
                  <a:lnTo>
                    <a:pt x="1906" y="3668"/>
                  </a:lnTo>
                  <a:cubicBezTo>
                    <a:pt x="1882" y="3691"/>
                    <a:pt x="1858" y="3691"/>
                    <a:pt x="1834" y="3691"/>
                  </a:cubicBezTo>
                  <a:cubicBezTo>
                    <a:pt x="1787" y="3699"/>
                    <a:pt x="1740" y="3703"/>
                    <a:pt x="1694" y="3703"/>
                  </a:cubicBezTo>
                  <a:cubicBezTo>
                    <a:pt x="1320" y="3703"/>
                    <a:pt x="993" y="3454"/>
                    <a:pt x="929" y="3072"/>
                  </a:cubicBezTo>
                  <a:lnTo>
                    <a:pt x="477" y="596"/>
                  </a:lnTo>
                  <a:cubicBezTo>
                    <a:pt x="429" y="381"/>
                    <a:pt x="477" y="167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0116744" y="-323629"/>
              <a:ext cx="101262" cy="41458"/>
            </a:xfrm>
            <a:custGeom>
              <a:avLst/>
              <a:gdLst/>
              <a:ahLst/>
              <a:cxnLst/>
              <a:rect l="l" t="t" r="r" b="b"/>
              <a:pathLst>
                <a:path w="1573" h="644" extrusionOk="0">
                  <a:moveTo>
                    <a:pt x="1525" y="1"/>
                  </a:moveTo>
                  <a:lnTo>
                    <a:pt x="1" y="286"/>
                  </a:lnTo>
                  <a:lnTo>
                    <a:pt x="72" y="644"/>
                  </a:lnTo>
                  <a:lnTo>
                    <a:pt x="1573" y="38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0116744" y="-311333"/>
              <a:ext cx="32252" cy="29162"/>
            </a:xfrm>
            <a:custGeom>
              <a:avLst/>
              <a:gdLst/>
              <a:ahLst/>
              <a:cxnLst/>
              <a:rect l="l" t="t" r="r" b="b"/>
              <a:pathLst>
                <a:path w="501" h="453" extrusionOk="0">
                  <a:moveTo>
                    <a:pt x="429" y="0"/>
                  </a:moveTo>
                  <a:lnTo>
                    <a:pt x="1" y="95"/>
                  </a:lnTo>
                  <a:lnTo>
                    <a:pt x="72" y="453"/>
                  </a:lnTo>
                  <a:lnTo>
                    <a:pt x="501" y="38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10141271" y="-187154"/>
              <a:ext cx="102807" cy="41458"/>
            </a:xfrm>
            <a:custGeom>
              <a:avLst/>
              <a:gdLst/>
              <a:ahLst/>
              <a:cxnLst/>
              <a:rect l="l" t="t" r="r" b="b"/>
              <a:pathLst>
                <a:path w="1597" h="644" extrusionOk="0">
                  <a:moveTo>
                    <a:pt x="1525" y="0"/>
                  </a:moveTo>
                  <a:lnTo>
                    <a:pt x="1" y="262"/>
                  </a:lnTo>
                  <a:lnTo>
                    <a:pt x="72" y="643"/>
                  </a:lnTo>
                  <a:lnTo>
                    <a:pt x="1596" y="357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10141271" y="-174922"/>
              <a:ext cx="33797" cy="29226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429" y="1"/>
                  </a:moveTo>
                  <a:lnTo>
                    <a:pt x="1" y="72"/>
                  </a:lnTo>
                  <a:lnTo>
                    <a:pt x="72" y="453"/>
                  </a:lnTo>
                  <a:lnTo>
                    <a:pt x="525" y="358"/>
                  </a:lnTo>
                  <a:cubicBezTo>
                    <a:pt x="501" y="310"/>
                    <a:pt x="477" y="239"/>
                    <a:pt x="477" y="167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10181183" y="-118208"/>
              <a:ext cx="435432" cy="421656"/>
            </a:xfrm>
            <a:custGeom>
              <a:avLst/>
              <a:gdLst/>
              <a:ahLst/>
              <a:cxnLst/>
              <a:rect l="l" t="t" r="r" b="b"/>
              <a:pathLst>
                <a:path w="6764" h="6550" extrusionOk="0">
                  <a:moveTo>
                    <a:pt x="3382" y="2001"/>
                  </a:moveTo>
                  <a:cubicBezTo>
                    <a:pt x="4430" y="2001"/>
                    <a:pt x="5287" y="2858"/>
                    <a:pt x="5287" y="3906"/>
                  </a:cubicBezTo>
                  <a:cubicBezTo>
                    <a:pt x="5287" y="4954"/>
                    <a:pt x="4430" y="5811"/>
                    <a:pt x="3382" y="5811"/>
                  </a:cubicBezTo>
                  <a:cubicBezTo>
                    <a:pt x="2453" y="5811"/>
                    <a:pt x="1691" y="5145"/>
                    <a:pt x="1524" y="4287"/>
                  </a:cubicBezTo>
                  <a:lnTo>
                    <a:pt x="1524" y="4264"/>
                  </a:lnTo>
                  <a:cubicBezTo>
                    <a:pt x="1500" y="4144"/>
                    <a:pt x="1477" y="4025"/>
                    <a:pt x="1477" y="3906"/>
                  </a:cubicBezTo>
                  <a:cubicBezTo>
                    <a:pt x="1477" y="2858"/>
                    <a:pt x="2334" y="2001"/>
                    <a:pt x="3382" y="2001"/>
                  </a:cubicBezTo>
                  <a:close/>
                  <a:moveTo>
                    <a:pt x="738" y="1"/>
                  </a:moveTo>
                  <a:lnTo>
                    <a:pt x="0" y="167"/>
                  </a:lnTo>
                  <a:lnTo>
                    <a:pt x="786" y="4430"/>
                  </a:lnTo>
                  <a:cubicBezTo>
                    <a:pt x="1024" y="5645"/>
                    <a:pt x="2096" y="6550"/>
                    <a:pt x="3382" y="6550"/>
                  </a:cubicBezTo>
                  <a:cubicBezTo>
                    <a:pt x="4668" y="6550"/>
                    <a:pt x="5739" y="5645"/>
                    <a:pt x="5977" y="4430"/>
                  </a:cubicBezTo>
                  <a:lnTo>
                    <a:pt x="6763" y="167"/>
                  </a:lnTo>
                  <a:lnTo>
                    <a:pt x="6025" y="1"/>
                  </a:lnTo>
                  <a:lnTo>
                    <a:pt x="5596" y="2406"/>
                  </a:lnTo>
                  <a:cubicBezTo>
                    <a:pt x="5120" y="1715"/>
                    <a:pt x="4287" y="1239"/>
                    <a:pt x="3382" y="1239"/>
                  </a:cubicBezTo>
                  <a:cubicBezTo>
                    <a:pt x="2453" y="1239"/>
                    <a:pt x="1643" y="1715"/>
                    <a:pt x="1167" y="2406"/>
                  </a:cubicBezTo>
                  <a:lnTo>
                    <a:pt x="1167" y="2430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0181183" y="-112092"/>
              <a:ext cx="348011" cy="415541"/>
            </a:xfrm>
            <a:custGeom>
              <a:avLst/>
              <a:gdLst/>
              <a:ahLst/>
              <a:cxnLst/>
              <a:rect l="l" t="t" r="r" b="b"/>
              <a:pathLst>
                <a:path w="5406" h="6455" extrusionOk="0">
                  <a:moveTo>
                    <a:pt x="310" y="1"/>
                  </a:moveTo>
                  <a:lnTo>
                    <a:pt x="0" y="72"/>
                  </a:lnTo>
                  <a:lnTo>
                    <a:pt x="786" y="4335"/>
                  </a:lnTo>
                  <a:cubicBezTo>
                    <a:pt x="1024" y="5550"/>
                    <a:pt x="2096" y="6455"/>
                    <a:pt x="3382" y="6455"/>
                  </a:cubicBezTo>
                  <a:cubicBezTo>
                    <a:pt x="4191" y="6455"/>
                    <a:pt x="4906" y="6097"/>
                    <a:pt x="5406" y="5526"/>
                  </a:cubicBezTo>
                  <a:lnTo>
                    <a:pt x="5406" y="5526"/>
                  </a:lnTo>
                  <a:cubicBezTo>
                    <a:pt x="4930" y="5931"/>
                    <a:pt x="4334" y="6169"/>
                    <a:pt x="3667" y="6169"/>
                  </a:cubicBezTo>
                  <a:cubicBezTo>
                    <a:pt x="2381" y="6169"/>
                    <a:pt x="1310" y="5264"/>
                    <a:pt x="1072" y="404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10274656" y="2946"/>
              <a:ext cx="12360" cy="16931"/>
            </a:xfrm>
            <a:custGeom>
              <a:avLst/>
              <a:gdLst/>
              <a:ahLst/>
              <a:cxnLst/>
              <a:rect l="l" t="t" r="r" b="b"/>
              <a:pathLst>
                <a:path w="192" h="263" extrusionOk="0">
                  <a:moveTo>
                    <a:pt x="191" y="0"/>
                  </a:moveTo>
                  <a:cubicBezTo>
                    <a:pt x="120" y="72"/>
                    <a:pt x="72" y="119"/>
                    <a:pt x="1" y="191"/>
                  </a:cubicBezTo>
                  <a:lnTo>
                    <a:pt x="1" y="262"/>
                  </a:lnTo>
                  <a:lnTo>
                    <a:pt x="25" y="238"/>
                  </a:lnTo>
                  <a:cubicBezTo>
                    <a:pt x="72" y="167"/>
                    <a:pt x="120" y="72"/>
                    <a:pt x="191" y="0"/>
                  </a:cubicBezTo>
                  <a:close/>
                </a:path>
              </a:pathLst>
            </a:custGeom>
            <a:solidFill>
              <a:srgbClr val="FFE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10224057" y="-44627"/>
              <a:ext cx="352711" cy="355736"/>
            </a:xfrm>
            <a:custGeom>
              <a:avLst/>
              <a:gdLst/>
              <a:ahLst/>
              <a:cxnLst/>
              <a:rect l="l" t="t" r="r" b="b"/>
              <a:pathLst>
                <a:path w="5479" h="5526" extrusionOk="0">
                  <a:moveTo>
                    <a:pt x="2716" y="953"/>
                  </a:moveTo>
                  <a:cubicBezTo>
                    <a:pt x="3716" y="953"/>
                    <a:pt x="4526" y="1763"/>
                    <a:pt x="4526" y="2763"/>
                  </a:cubicBezTo>
                  <a:cubicBezTo>
                    <a:pt x="4526" y="3740"/>
                    <a:pt x="3716" y="4549"/>
                    <a:pt x="2716" y="4549"/>
                  </a:cubicBezTo>
                  <a:cubicBezTo>
                    <a:pt x="1715" y="4549"/>
                    <a:pt x="906" y="3740"/>
                    <a:pt x="906" y="2763"/>
                  </a:cubicBezTo>
                  <a:cubicBezTo>
                    <a:pt x="906" y="1763"/>
                    <a:pt x="1715" y="953"/>
                    <a:pt x="2716" y="953"/>
                  </a:cubicBezTo>
                  <a:close/>
                  <a:moveTo>
                    <a:pt x="2716" y="763"/>
                  </a:moveTo>
                  <a:cubicBezTo>
                    <a:pt x="1620" y="763"/>
                    <a:pt x="715" y="1644"/>
                    <a:pt x="715" y="2763"/>
                  </a:cubicBezTo>
                  <a:cubicBezTo>
                    <a:pt x="715" y="3859"/>
                    <a:pt x="1620" y="4764"/>
                    <a:pt x="2716" y="4764"/>
                  </a:cubicBezTo>
                  <a:cubicBezTo>
                    <a:pt x="3811" y="4764"/>
                    <a:pt x="4716" y="3859"/>
                    <a:pt x="4716" y="2763"/>
                  </a:cubicBezTo>
                  <a:cubicBezTo>
                    <a:pt x="4716" y="1644"/>
                    <a:pt x="3811" y="763"/>
                    <a:pt x="2716" y="763"/>
                  </a:cubicBezTo>
                  <a:close/>
                  <a:moveTo>
                    <a:pt x="2716" y="1"/>
                  </a:moveTo>
                  <a:cubicBezTo>
                    <a:pt x="1787" y="1"/>
                    <a:pt x="953" y="453"/>
                    <a:pt x="429" y="1215"/>
                  </a:cubicBezTo>
                  <a:cubicBezTo>
                    <a:pt x="406" y="1263"/>
                    <a:pt x="406" y="1334"/>
                    <a:pt x="453" y="1358"/>
                  </a:cubicBezTo>
                  <a:cubicBezTo>
                    <a:pt x="473" y="1368"/>
                    <a:pt x="497" y="1374"/>
                    <a:pt x="520" y="1374"/>
                  </a:cubicBezTo>
                  <a:cubicBezTo>
                    <a:pt x="552" y="1374"/>
                    <a:pt x="582" y="1362"/>
                    <a:pt x="596" y="1334"/>
                  </a:cubicBezTo>
                  <a:cubicBezTo>
                    <a:pt x="1072" y="620"/>
                    <a:pt x="1858" y="191"/>
                    <a:pt x="2716" y="191"/>
                  </a:cubicBezTo>
                  <a:cubicBezTo>
                    <a:pt x="4121" y="191"/>
                    <a:pt x="5264" y="1334"/>
                    <a:pt x="5264" y="2763"/>
                  </a:cubicBezTo>
                  <a:cubicBezTo>
                    <a:pt x="5264" y="4168"/>
                    <a:pt x="4121" y="5311"/>
                    <a:pt x="2716" y="5311"/>
                  </a:cubicBezTo>
                  <a:cubicBezTo>
                    <a:pt x="1501" y="5311"/>
                    <a:pt x="453" y="4454"/>
                    <a:pt x="215" y="3263"/>
                  </a:cubicBezTo>
                  <a:cubicBezTo>
                    <a:pt x="191" y="3216"/>
                    <a:pt x="144" y="3192"/>
                    <a:pt x="96" y="3192"/>
                  </a:cubicBezTo>
                  <a:cubicBezTo>
                    <a:pt x="25" y="3192"/>
                    <a:pt x="1" y="3263"/>
                    <a:pt x="1" y="3311"/>
                  </a:cubicBezTo>
                  <a:cubicBezTo>
                    <a:pt x="263" y="4597"/>
                    <a:pt x="1406" y="5526"/>
                    <a:pt x="2716" y="5526"/>
                  </a:cubicBezTo>
                  <a:cubicBezTo>
                    <a:pt x="4240" y="5526"/>
                    <a:pt x="5478" y="4287"/>
                    <a:pt x="5478" y="2763"/>
                  </a:cubicBezTo>
                  <a:cubicBezTo>
                    <a:pt x="5478" y="1239"/>
                    <a:pt x="4240" y="1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10173458" y="-113573"/>
              <a:ext cx="64504" cy="288271"/>
            </a:xfrm>
            <a:custGeom>
              <a:avLst/>
              <a:gdLst/>
              <a:ahLst/>
              <a:cxnLst/>
              <a:rect l="l" t="t" r="r" b="b"/>
              <a:pathLst>
                <a:path w="1002" h="4478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787" y="4382"/>
                  </a:lnTo>
                  <a:cubicBezTo>
                    <a:pt x="811" y="4430"/>
                    <a:pt x="858" y="4477"/>
                    <a:pt x="906" y="4477"/>
                  </a:cubicBezTo>
                  <a:cubicBezTo>
                    <a:pt x="977" y="4453"/>
                    <a:pt x="1001" y="4406"/>
                    <a:pt x="1001" y="4358"/>
                  </a:cubicBezTo>
                  <a:lnTo>
                    <a:pt x="215" y="72"/>
                  </a:lnTo>
                  <a:cubicBezTo>
                    <a:pt x="191" y="24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10221031" y="-124324"/>
              <a:ext cx="64439" cy="289816"/>
            </a:xfrm>
            <a:custGeom>
              <a:avLst/>
              <a:gdLst/>
              <a:ahLst/>
              <a:cxnLst/>
              <a:rect l="l" t="t" r="r" b="b"/>
              <a:pathLst>
                <a:path w="1001" h="4502" extrusionOk="0">
                  <a:moveTo>
                    <a:pt x="95" y="0"/>
                  </a:moveTo>
                  <a:cubicBezTo>
                    <a:pt x="48" y="0"/>
                    <a:pt x="0" y="48"/>
                    <a:pt x="0" y="120"/>
                  </a:cubicBezTo>
                  <a:lnTo>
                    <a:pt x="810" y="4406"/>
                  </a:lnTo>
                  <a:cubicBezTo>
                    <a:pt x="810" y="4478"/>
                    <a:pt x="858" y="4501"/>
                    <a:pt x="929" y="4501"/>
                  </a:cubicBezTo>
                  <a:cubicBezTo>
                    <a:pt x="977" y="4478"/>
                    <a:pt x="1000" y="4430"/>
                    <a:pt x="1000" y="4382"/>
                  </a:cubicBezTo>
                  <a:lnTo>
                    <a:pt x="215" y="72"/>
                  </a:lnTo>
                  <a:cubicBezTo>
                    <a:pt x="191" y="24"/>
                    <a:pt x="16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10533765" y="-124324"/>
              <a:ext cx="43002" cy="168727"/>
            </a:xfrm>
            <a:custGeom>
              <a:avLst/>
              <a:gdLst/>
              <a:ahLst/>
              <a:cxnLst/>
              <a:rect l="l" t="t" r="r" b="b"/>
              <a:pathLst>
                <a:path w="668" h="2621" extrusionOk="0">
                  <a:moveTo>
                    <a:pt x="548" y="0"/>
                  </a:moveTo>
                  <a:cubicBezTo>
                    <a:pt x="500" y="0"/>
                    <a:pt x="453" y="24"/>
                    <a:pt x="453" y="72"/>
                  </a:cubicBezTo>
                  <a:lnTo>
                    <a:pt x="0" y="2501"/>
                  </a:lnTo>
                  <a:cubicBezTo>
                    <a:pt x="0" y="2549"/>
                    <a:pt x="48" y="2596"/>
                    <a:pt x="96" y="2620"/>
                  </a:cubicBezTo>
                  <a:cubicBezTo>
                    <a:pt x="143" y="2620"/>
                    <a:pt x="191" y="2596"/>
                    <a:pt x="215" y="2525"/>
                  </a:cubicBezTo>
                  <a:lnTo>
                    <a:pt x="643" y="120"/>
                  </a:lnTo>
                  <a:cubicBezTo>
                    <a:pt x="667" y="48"/>
                    <a:pt x="620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10559837" y="-113573"/>
              <a:ext cx="64439" cy="288271"/>
            </a:xfrm>
            <a:custGeom>
              <a:avLst/>
              <a:gdLst/>
              <a:ahLst/>
              <a:cxnLst/>
              <a:rect l="l" t="t" r="r" b="b"/>
              <a:pathLst>
                <a:path w="1001" h="4478" extrusionOk="0">
                  <a:moveTo>
                    <a:pt x="881" y="0"/>
                  </a:moveTo>
                  <a:cubicBezTo>
                    <a:pt x="834" y="0"/>
                    <a:pt x="786" y="24"/>
                    <a:pt x="786" y="72"/>
                  </a:cubicBezTo>
                  <a:lnTo>
                    <a:pt x="0" y="4358"/>
                  </a:lnTo>
                  <a:cubicBezTo>
                    <a:pt x="0" y="4406"/>
                    <a:pt x="24" y="4453"/>
                    <a:pt x="72" y="4477"/>
                  </a:cubicBezTo>
                  <a:cubicBezTo>
                    <a:pt x="143" y="4477"/>
                    <a:pt x="191" y="4430"/>
                    <a:pt x="191" y="4382"/>
                  </a:cubicBezTo>
                  <a:lnTo>
                    <a:pt x="977" y="119"/>
                  </a:lnTo>
                  <a:cubicBezTo>
                    <a:pt x="1000" y="48"/>
                    <a:pt x="953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10107538" y="-371137"/>
              <a:ext cx="148771" cy="272435"/>
            </a:xfrm>
            <a:custGeom>
              <a:avLst/>
              <a:gdLst/>
              <a:ahLst/>
              <a:cxnLst/>
              <a:rect l="l" t="t" r="r" b="b"/>
              <a:pathLst>
                <a:path w="2311" h="4232" extrusionOk="0">
                  <a:moveTo>
                    <a:pt x="899" y="206"/>
                  </a:moveTo>
                  <a:cubicBezTo>
                    <a:pt x="1028" y="206"/>
                    <a:pt x="1158" y="241"/>
                    <a:pt x="1287" y="334"/>
                  </a:cubicBezTo>
                  <a:cubicBezTo>
                    <a:pt x="1430" y="429"/>
                    <a:pt x="1525" y="572"/>
                    <a:pt x="1573" y="762"/>
                  </a:cubicBezTo>
                  <a:lnTo>
                    <a:pt x="2025" y="3239"/>
                  </a:lnTo>
                  <a:cubicBezTo>
                    <a:pt x="2073" y="3596"/>
                    <a:pt x="1835" y="3954"/>
                    <a:pt x="1477" y="4025"/>
                  </a:cubicBezTo>
                  <a:lnTo>
                    <a:pt x="1358" y="4025"/>
                  </a:lnTo>
                  <a:cubicBezTo>
                    <a:pt x="1025" y="4025"/>
                    <a:pt x="739" y="3811"/>
                    <a:pt x="692" y="3477"/>
                  </a:cubicBezTo>
                  <a:lnTo>
                    <a:pt x="239" y="1001"/>
                  </a:lnTo>
                  <a:cubicBezTo>
                    <a:pt x="215" y="834"/>
                    <a:pt x="239" y="643"/>
                    <a:pt x="334" y="500"/>
                  </a:cubicBezTo>
                  <a:cubicBezTo>
                    <a:pt x="453" y="358"/>
                    <a:pt x="596" y="262"/>
                    <a:pt x="787" y="215"/>
                  </a:cubicBezTo>
                  <a:cubicBezTo>
                    <a:pt x="824" y="209"/>
                    <a:pt x="862" y="206"/>
                    <a:pt x="899" y="206"/>
                  </a:cubicBezTo>
                  <a:close/>
                  <a:moveTo>
                    <a:pt x="906" y="0"/>
                  </a:moveTo>
                  <a:cubicBezTo>
                    <a:pt x="858" y="0"/>
                    <a:pt x="787" y="0"/>
                    <a:pt x="739" y="24"/>
                  </a:cubicBezTo>
                  <a:cubicBezTo>
                    <a:pt x="501" y="72"/>
                    <a:pt x="311" y="191"/>
                    <a:pt x="168" y="381"/>
                  </a:cubicBezTo>
                  <a:cubicBezTo>
                    <a:pt x="49" y="572"/>
                    <a:pt x="1" y="810"/>
                    <a:pt x="49" y="1048"/>
                  </a:cubicBezTo>
                  <a:lnTo>
                    <a:pt x="501" y="3501"/>
                  </a:lnTo>
                  <a:cubicBezTo>
                    <a:pt x="564" y="3922"/>
                    <a:pt x="925" y="4232"/>
                    <a:pt x="1338" y="4232"/>
                  </a:cubicBezTo>
                  <a:cubicBezTo>
                    <a:pt x="1391" y="4232"/>
                    <a:pt x="1446" y="4227"/>
                    <a:pt x="1501" y="4216"/>
                  </a:cubicBezTo>
                  <a:cubicBezTo>
                    <a:pt x="1978" y="4120"/>
                    <a:pt x="2311" y="3668"/>
                    <a:pt x="2216" y="3191"/>
                  </a:cubicBezTo>
                  <a:lnTo>
                    <a:pt x="1763" y="715"/>
                  </a:lnTo>
                  <a:cubicBezTo>
                    <a:pt x="1716" y="500"/>
                    <a:pt x="1596" y="286"/>
                    <a:pt x="1406" y="167"/>
                  </a:cubicBezTo>
                  <a:cubicBezTo>
                    <a:pt x="1239" y="48"/>
                    <a:pt x="1073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10109083" y="-329744"/>
              <a:ext cx="116583" cy="54397"/>
            </a:xfrm>
            <a:custGeom>
              <a:avLst/>
              <a:gdLst/>
              <a:ahLst/>
              <a:cxnLst/>
              <a:rect l="l" t="t" r="r" b="b"/>
              <a:pathLst>
                <a:path w="1811" h="845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6" y="786"/>
                    <a:pt x="96" y="810"/>
                    <a:pt x="120" y="834"/>
                  </a:cubicBezTo>
                  <a:cubicBezTo>
                    <a:pt x="136" y="834"/>
                    <a:pt x="152" y="844"/>
                    <a:pt x="167" y="844"/>
                  </a:cubicBezTo>
                  <a:cubicBezTo>
                    <a:pt x="175" y="844"/>
                    <a:pt x="183" y="842"/>
                    <a:pt x="191" y="834"/>
                  </a:cubicBezTo>
                  <a:lnTo>
                    <a:pt x="1715" y="572"/>
                  </a:lnTo>
                  <a:cubicBezTo>
                    <a:pt x="1787" y="548"/>
                    <a:pt x="1811" y="500"/>
                    <a:pt x="1811" y="453"/>
                  </a:cubicBezTo>
                  <a:cubicBezTo>
                    <a:pt x="1787" y="381"/>
                    <a:pt x="1739" y="358"/>
                    <a:pt x="1692" y="358"/>
                  </a:cubicBezTo>
                  <a:lnTo>
                    <a:pt x="263" y="620"/>
                  </a:ln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rgbClr val="69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10109083" y="-329744"/>
              <a:ext cx="112013" cy="54139"/>
            </a:xfrm>
            <a:custGeom>
              <a:avLst/>
              <a:gdLst/>
              <a:ahLst/>
              <a:cxnLst/>
              <a:rect l="l" t="t" r="r" b="b"/>
              <a:pathLst>
                <a:path w="1740" h="841" extrusionOk="0">
                  <a:moveTo>
                    <a:pt x="1620" y="0"/>
                  </a:moveTo>
                  <a:lnTo>
                    <a:pt x="96" y="286"/>
                  </a:lnTo>
                  <a:cubicBezTo>
                    <a:pt x="48" y="286"/>
                    <a:pt x="1" y="334"/>
                    <a:pt x="25" y="405"/>
                  </a:cubicBezTo>
                  <a:lnTo>
                    <a:pt x="72" y="762"/>
                  </a:lnTo>
                  <a:cubicBezTo>
                    <a:pt x="92" y="801"/>
                    <a:pt x="127" y="840"/>
                    <a:pt x="165" y="840"/>
                  </a:cubicBezTo>
                  <a:cubicBezTo>
                    <a:pt x="174" y="840"/>
                    <a:pt x="183" y="838"/>
                    <a:pt x="191" y="834"/>
                  </a:cubicBezTo>
                  <a:cubicBezTo>
                    <a:pt x="263" y="834"/>
                    <a:pt x="287" y="786"/>
                    <a:pt x="287" y="739"/>
                  </a:cubicBezTo>
                  <a:lnTo>
                    <a:pt x="239" y="453"/>
                  </a:lnTo>
                  <a:lnTo>
                    <a:pt x="1644" y="191"/>
                  </a:lnTo>
                  <a:cubicBezTo>
                    <a:pt x="1715" y="191"/>
                    <a:pt x="1739" y="143"/>
                    <a:pt x="1739" y="72"/>
                  </a:cubicBezTo>
                  <a:cubicBezTo>
                    <a:pt x="1715" y="24"/>
                    <a:pt x="1692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10135155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596" y="0"/>
                  </a:moveTo>
                  <a:lnTo>
                    <a:pt x="72" y="286"/>
                  </a:lnTo>
                  <a:cubicBezTo>
                    <a:pt x="48" y="286"/>
                    <a:pt x="24" y="310"/>
                    <a:pt x="24" y="333"/>
                  </a:cubicBezTo>
                  <a:cubicBezTo>
                    <a:pt x="1" y="357"/>
                    <a:pt x="1" y="381"/>
                    <a:pt x="1" y="405"/>
                  </a:cubicBezTo>
                  <a:lnTo>
                    <a:pt x="72" y="786"/>
                  </a:lnTo>
                  <a:cubicBezTo>
                    <a:pt x="72" y="834"/>
                    <a:pt x="120" y="857"/>
                    <a:pt x="191" y="857"/>
                  </a:cubicBezTo>
                  <a:lnTo>
                    <a:pt x="1715" y="572"/>
                  </a:lnTo>
                  <a:cubicBezTo>
                    <a:pt x="1763" y="572"/>
                    <a:pt x="1787" y="524"/>
                    <a:pt x="1787" y="452"/>
                  </a:cubicBezTo>
                  <a:cubicBezTo>
                    <a:pt x="1767" y="414"/>
                    <a:pt x="1732" y="375"/>
                    <a:pt x="1694" y="375"/>
                  </a:cubicBezTo>
                  <a:cubicBezTo>
                    <a:pt x="1685" y="375"/>
                    <a:pt x="1676" y="377"/>
                    <a:pt x="1668" y="381"/>
                  </a:cubicBezTo>
                  <a:lnTo>
                    <a:pt x="239" y="643"/>
                  </a:lnTo>
                  <a:lnTo>
                    <a:pt x="215" y="476"/>
                  </a:lnTo>
                  <a:lnTo>
                    <a:pt x="1644" y="214"/>
                  </a:lnTo>
                  <a:cubicBezTo>
                    <a:pt x="1691" y="191"/>
                    <a:pt x="1739" y="143"/>
                    <a:pt x="1715" y="95"/>
                  </a:cubicBezTo>
                  <a:cubicBezTo>
                    <a:pt x="1715" y="48"/>
                    <a:pt x="1668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10541426" y="-371137"/>
              <a:ext cx="151861" cy="272435"/>
            </a:xfrm>
            <a:custGeom>
              <a:avLst/>
              <a:gdLst/>
              <a:ahLst/>
              <a:cxnLst/>
              <a:rect l="l" t="t" r="r" b="b"/>
              <a:pathLst>
                <a:path w="2359" h="4232" extrusionOk="0">
                  <a:moveTo>
                    <a:pt x="1409" y="206"/>
                  </a:moveTo>
                  <a:cubicBezTo>
                    <a:pt x="1448" y="206"/>
                    <a:pt x="1487" y="209"/>
                    <a:pt x="1525" y="215"/>
                  </a:cubicBezTo>
                  <a:cubicBezTo>
                    <a:pt x="1906" y="286"/>
                    <a:pt x="2144" y="643"/>
                    <a:pt x="2072" y="1001"/>
                  </a:cubicBezTo>
                  <a:lnTo>
                    <a:pt x="1620" y="3477"/>
                  </a:lnTo>
                  <a:cubicBezTo>
                    <a:pt x="1554" y="3804"/>
                    <a:pt x="1250" y="4031"/>
                    <a:pt x="925" y="4031"/>
                  </a:cubicBezTo>
                  <a:cubicBezTo>
                    <a:pt x="895" y="4031"/>
                    <a:pt x="864" y="4029"/>
                    <a:pt x="834" y="4025"/>
                  </a:cubicBezTo>
                  <a:cubicBezTo>
                    <a:pt x="477" y="3954"/>
                    <a:pt x="215" y="3596"/>
                    <a:pt x="286" y="3239"/>
                  </a:cubicBezTo>
                  <a:lnTo>
                    <a:pt x="739" y="762"/>
                  </a:lnTo>
                  <a:cubicBezTo>
                    <a:pt x="786" y="572"/>
                    <a:pt x="882" y="429"/>
                    <a:pt x="1024" y="334"/>
                  </a:cubicBezTo>
                  <a:cubicBezTo>
                    <a:pt x="1135" y="241"/>
                    <a:pt x="1275" y="206"/>
                    <a:pt x="1409" y="206"/>
                  </a:cubicBezTo>
                  <a:close/>
                  <a:moveTo>
                    <a:pt x="1405" y="0"/>
                  </a:moveTo>
                  <a:cubicBezTo>
                    <a:pt x="1239" y="0"/>
                    <a:pt x="1072" y="48"/>
                    <a:pt x="905" y="167"/>
                  </a:cubicBezTo>
                  <a:cubicBezTo>
                    <a:pt x="715" y="286"/>
                    <a:pt x="596" y="500"/>
                    <a:pt x="548" y="715"/>
                  </a:cubicBezTo>
                  <a:lnTo>
                    <a:pt x="96" y="3191"/>
                  </a:lnTo>
                  <a:cubicBezTo>
                    <a:pt x="0" y="3668"/>
                    <a:pt x="334" y="4120"/>
                    <a:pt x="786" y="4216"/>
                  </a:cubicBezTo>
                  <a:cubicBezTo>
                    <a:pt x="841" y="4227"/>
                    <a:pt x="896" y="4232"/>
                    <a:pt x="951" y="4232"/>
                  </a:cubicBezTo>
                  <a:cubicBezTo>
                    <a:pt x="1367" y="4232"/>
                    <a:pt x="1747" y="3922"/>
                    <a:pt x="1810" y="3501"/>
                  </a:cubicBezTo>
                  <a:lnTo>
                    <a:pt x="2263" y="1048"/>
                  </a:lnTo>
                  <a:cubicBezTo>
                    <a:pt x="2358" y="572"/>
                    <a:pt x="2048" y="119"/>
                    <a:pt x="1572" y="24"/>
                  </a:cubicBezTo>
                  <a:cubicBezTo>
                    <a:pt x="1525" y="0"/>
                    <a:pt x="1453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10572068" y="-329744"/>
              <a:ext cx="116583" cy="54139"/>
            </a:xfrm>
            <a:custGeom>
              <a:avLst/>
              <a:gdLst/>
              <a:ahLst/>
              <a:cxnLst/>
              <a:rect l="l" t="t" r="r" b="b"/>
              <a:pathLst>
                <a:path w="1811" h="841" extrusionOk="0">
                  <a:moveTo>
                    <a:pt x="167" y="0"/>
                  </a:moveTo>
                  <a:cubicBezTo>
                    <a:pt x="120" y="0"/>
                    <a:pt x="72" y="24"/>
                    <a:pt x="72" y="72"/>
                  </a:cubicBezTo>
                  <a:lnTo>
                    <a:pt x="1" y="453"/>
                  </a:lnTo>
                  <a:cubicBezTo>
                    <a:pt x="1" y="477"/>
                    <a:pt x="1" y="500"/>
                    <a:pt x="25" y="524"/>
                  </a:cubicBezTo>
                  <a:cubicBezTo>
                    <a:pt x="48" y="548"/>
                    <a:pt x="72" y="548"/>
                    <a:pt x="96" y="572"/>
                  </a:cubicBezTo>
                  <a:lnTo>
                    <a:pt x="1620" y="834"/>
                  </a:lnTo>
                  <a:cubicBezTo>
                    <a:pt x="1629" y="838"/>
                    <a:pt x="1638" y="840"/>
                    <a:pt x="1646" y="840"/>
                  </a:cubicBezTo>
                  <a:cubicBezTo>
                    <a:pt x="1684" y="840"/>
                    <a:pt x="1720" y="801"/>
                    <a:pt x="1739" y="762"/>
                  </a:cubicBezTo>
                  <a:cubicBezTo>
                    <a:pt x="1739" y="715"/>
                    <a:pt x="1692" y="667"/>
                    <a:pt x="1644" y="643"/>
                  </a:cubicBezTo>
                  <a:lnTo>
                    <a:pt x="215" y="381"/>
                  </a:lnTo>
                  <a:lnTo>
                    <a:pt x="263" y="215"/>
                  </a:lnTo>
                  <a:lnTo>
                    <a:pt x="1668" y="477"/>
                  </a:lnTo>
                  <a:cubicBezTo>
                    <a:pt x="1739" y="477"/>
                    <a:pt x="1787" y="453"/>
                    <a:pt x="1787" y="405"/>
                  </a:cubicBezTo>
                  <a:cubicBezTo>
                    <a:pt x="1811" y="334"/>
                    <a:pt x="1763" y="286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10547541" y="-194814"/>
              <a:ext cx="115038" cy="55234"/>
            </a:xfrm>
            <a:custGeom>
              <a:avLst/>
              <a:gdLst/>
              <a:ahLst/>
              <a:cxnLst/>
              <a:rect l="l" t="t" r="r" b="b"/>
              <a:pathLst>
                <a:path w="1787" h="858" extrusionOk="0">
                  <a:moveTo>
                    <a:pt x="167" y="0"/>
                  </a:moveTo>
                  <a:cubicBezTo>
                    <a:pt x="120" y="0"/>
                    <a:pt x="72" y="48"/>
                    <a:pt x="72" y="95"/>
                  </a:cubicBezTo>
                  <a:lnTo>
                    <a:pt x="1" y="452"/>
                  </a:lnTo>
                  <a:cubicBezTo>
                    <a:pt x="1" y="476"/>
                    <a:pt x="1" y="500"/>
                    <a:pt x="24" y="524"/>
                  </a:cubicBezTo>
                  <a:cubicBezTo>
                    <a:pt x="24" y="548"/>
                    <a:pt x="48" y="572"/>
                    <a:pt x="72" y="572"/>
                  </a:cubicBezTo>
                  <a:lnTo>
                    <a:pt x="1596" y="857"/>
                  </a:lnTo>
                  <a:cubicBezTo>
                    <a:pt x="1668" y="857"/>
                    <a:pt x="1715" y="834"/>
                    <a:pt x="1715" y="786"/>
                  </a:cubicBezTo>
                  <a:cubicBezTo>
                    <a:pt x="1739" y="714"/>
                    <a:pt x="1692" y="667"/>
                    <a:pt x="1644" y="667"/>
                  </a:cubicBezTo>
                  <a:lnTo>
                    <a:pt x="215" y="405"/>
                  </a:lnTo>
                  <a:lnTo>
                    <a:pt x="239" y="238"/>
                  </a:lnTo>
                  <a:lnTo>
                    <a:pt x="1668" y="500"/>
                  </a:lnTo>
                  <a:cubicBezTo>
                    <a:pt x="1715" y="500"/>
                    <a:pt x="1787" y="452"/>
                    <a:pt x="1787" y="405"/>
                  </a:cubicBezTo>
                  <a:cubicBezTo>
                    <a:pt x="1787" y="357"/>
                    <a:pt x="1763" y="310"/>
                    <a:pt x="1715" y="28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3" name="Google Shape;1453;p25"/>
          <p:cNvPicPr preferRelativeResize="0"/>
          <p:nvPr/>
        </p:nvPicPr>
        <p:blipFill rotWithShape="1">
          <a:blip r:embed="rId2">
            <a:alphaModFix/>
          </a:blip>
          <a:srcRect l="86884"/>
          <a:stretch/>
        </p:blipFill>
        <p:spPr>
          <a:xfrm>
            <a:off x="7944775" y="0"/>
            <a:ext cx="119922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5"/>
          <p:cNvGrpSpPr/>
          <p:nvPr/>
        </p:nvGrpSpPr>
        <p:grpSpPr>
          <a:xfrm rot="-1334717">
            <a:off x="398250" y="334784"/>
            <a:ext cx="1106445" cy="409426"/>
            <a:chOff x="5979041" y="5840793"/>
            <a:chExt cx="1433503" cy="530450"/>
          </a:xfrm>
        </p:grpSpPr>
        <p:sp>
          <p:nvSpPr>
            <p:cNvPr id="1455" name="Google Shape;1455;p25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28"/>
          <p:cNvGrpSpPr/>
          <p:nvPr/>
        </p:nvGrpSpPr>
        <p:grpSpPr>
          <a:xfrm>
            <a:off x="8423989" y="4270827"/>
            <a:ext cx="600810" cy="675357"/>
            <a:chOff x="10349781" y="5869890"/>
            <a:chExt cx="505988" cy="568818"/>
          </a:xfrm>
        </p:grpSpPr>
        <p:sp>
          <p:nvSpPr>
            <p:cNvPr id="1546" name="Google Shape;1546;p28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28"/>
          <p:cNvSpPr txBox="1">
            <a:spLocks noGrp="1"/>
          </p:cNvSpPr>
          <p:nvPr>
            <p:ph type="subTitle" idx="1"/>
          </p:nvPr>
        </p:nvSpPr>
        <p:spPr>
          <a:xfrm>
            <a:off x="1085238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28"/>
          <p:cNvSpPr txBox="1">
            <a:spLocks noGrp="1"/>
          </p:cNvSpPr>
          <p:nvPr>
            <p:ph type="subTitle" idx="2"/>
          </p:nvPr>
        </p:nvSpPr>
        <p:spPr>
          <a:xfrm>
            <a:off x="4740163" y="1566525"/>
            <a:ext cx="33186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8"/>
          <p:cNvSpPr/>
          <p:nvPr/>
        </p:nvSpPr>
        <p:spPr>
          <a:xfrm flipH="1">
            <a:off x="0" y="1394650"/>
            <a:ext cx="720000" cy="37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5" name="Google Shape;1565;p28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 flipH="1"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28"/>
          <p:cNvGrpSpPr/>
          <p:nvPr/>
        </p:nvGrpSpPr>
        <p:grpSpPr>
          <a:xfrm rot="4072479" flipH="1">
            <a:off x="-66735" y="4272874"/>
            <a:ext cx="1106429" cy="409421"/>
            <a:chOff x="5979041" y="5840793"/>
            <a:chExt cx="1433503" cy="530450"/>
          </a:xfrm>
        </p:grpSpPr>
        <p:sp>
          <p:nvSpPr>
            <p:cNvPr id="1567" name="Google Shape;1567;p28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28"/>
          <p:cNvGrpSpPr/>
          <p:nvPr/>
        </p:nvGrpSpPr>
        <p:grpSpPr>
          <a:xfrm rot="-5400000">
            <a:off x="8187728" y="2724981"/>
            <a:ext cx="1200265" cy="228632"/>
            <a:chOff x="9945056" y="4082390"/>
            <a:chExt cx="933695" cy="177868"/>
          </a:xfrm>
        </p:grpSpPr>
        <p:sp>
          <p:nvSpPr>
            <p:cNvPr id="1572" name="Google Shape;1572;p28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-6803144" flipH="1">
            <a:off x="4350092" y="4481419"/>
            <a:ext cx="443820" cy="546975"/>
            <a:chOff x="6195212" y="-541345"/>
            <a:chExt cx="541201" cy="666989"/>
          </a:xfrm>
        </p:grpSpPr>
        <p:sp>
          <p:nvSpPr>
            <p:cNvPr id="1581" name="Google Shape;1581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28"/>
          <p:cNvGrpSpPr/>
          <p:nvPr/>
        </p:nvGrpSpPr>
        <p:grpSpPr>
          <a:xfrm rot="2700193">
            <a:off x="142604" y="596720"/>
            <a:ext cx="434777" cy="736176"/>
            <a:chOff x="10406496" y="-1940986"/>
            <a:chExt cx="344986" cy="584139"/>
          </a:xfrm>
        </p:grpSpPr>
        <p:sp>
          <p:nvSpPr>
            <p:cNvPr id="1585" name="Google Shape;1585;p28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8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8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8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8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8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8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8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8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8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8"/>
          <p:cNvGrpSpPr/>
          <p:nvPr/>
        </p:nvGrpSpPr>
        <p:grpSpPr>
          <a:xfrm rot="-10411858" flipH="1">
            <a:off x="8448776" y="822061"/>
            <a:ext cx="443850" cy="547013"/>
            <a:chOff x="6195212" y="-541345"/>
            <a:chExt cx="541201" cy="666989"/>
          </a:xfrm>
        </p:grpSpPr>
        <p:sp>
          <p:nvSpPr>
            <p:cNvPr id="1607" name="Google Shape;1607;p28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8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8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32"/>
          <p:cNvGrpSpPr/>
          <p:nvPr/>
        </p:nvGrpSpPr>
        <p:grpSpPr>
          <a:xfrm>
            <a:off x="414689" y="4270827"/>
            <a:ext cx="600810" cy="675357"/>
            <a:chOff x="10349781" y="5869890"/>
            <a:chExt cx="505988" cy="568818"/>
          </a:xfrm>
        </p:grpSpPr>
        <p:sp>
          <p:nvSpPr>
            <p:cNvPr id="1785" name="Google Shape;1785;p32"/>
            <p:cNvSpPr/>
            <p:nvPr/>
          </p:nvSpPr>
          <p:spPr>
            <a:xfrm>
              <a:off x="10355897" y="5876006"/>
              <a:ext cx="493756" cy="558131"/>
            </a:xfrm>
            <a:custGeom>
              <a:avLst/>
              <a:gdLst/>
              <a:ahLst/>
              <a:cxnLst/>
              <a:rect l="l" t="t" r="r" b="b"/>
              <a:pathLst>
                <a:path w="7670" h="8670" extrusionOk="0">
                  <a:moveTo>
                    <a:pt x="5764" y="834"/>
                  </a:moveTo>
                  <a:cubicBezTo>
                    <a:pt x="5812" y="834"/>
                    <a:pt x="5835" y="858"/>
                    <a:pt x="5859" y="882"/>
                  </a:cubicBezTo>
                  <a:cubicBezTo>
                    <a:pt x="5883" y="930"/>
                    <a:pt x="5907" y="1001"/>
                    <a:pt x="5883" y="1073"/>
                  </a:cubicBezTo>
                  <a:lnTo>
                    <a:pt x="5502" y="2454"/>
                  </a:lnTo>
                  <a:cubicBezTo>
                    <a:pt x="5502" y="2513"/>
                    <a:pt x="5438" y="2555"/>
                    <a:pt x="5388" y="2555"/>
                  </a:cubicBezTo>
                  <a:cubicBezTo>
                    <a:pt x="5377" y="2555"/>
                    <a:pt x="5368" y="2553"/>
                    <a:pt x="5359" y="2549"/>
                  </a:cubicBezTo>
                  <a:cubicBezTo>
                    <a:pt x="4883" y="2335"/>
                    <a:pt x="4383" y="2239"/>
                    <a:pt x="3835" y="2239"/>
                  </a:cubicBezTo>
                  <a:cubicBezTo>
                    <a:pt x="3311" y="2239"/>
                    <a:pt x="2787" y="2335"/>
                    <a:pt x="2335" y="2549"/>
                  </a:cubicBezTo>
                  <a:cubicBezTo>
                    <a:pt x="2322" y="2553"/>
                    <a:pt x="2309" y="2555"/>
                    <a:pt x="2297" y="2555"/>
                  </a:cubicBezTo>
                  <a:cubicBezTo>
                    <a:pt x="2239" y="2555"/>
                    <a:pt x="2188" y="2513"/>
                    <a:pt x="2168" y="2454"/>
                  </a:cubicBezTo>
                  <a:lnTo>
                    <a:pt x="1787" y="1073"/>
                  </a:lnTo>
                  <a:cubicBezTo>
                    <a:pt x="1787" y="1001"/>
                    <a:pt x="1787" y="930"/>
                    <a:pt x="1835" y="882"/>
                  </a:cubicBezTo>
                  <a:cubicBezTo>
                    <a:pt x="1858" y="858"/>
                    <a:pt x="1882" y="834"/>
                    <a:pt x="1906" y="834"/>
                  </a:cubicBezTo>
                  <a:close/>
                  <a:moveTo>
                    <a:pt x="1906" y="1"/>
                  </a:moveTo>
                  <a:cubicBezTo>
                    <a:pt x="1620" y="1"/>
                    <a:pt x="1358" y="120"/>
                    <a:pt x="1168" y="358"/>
                  </a:cubicBezTo>
                  <a:cubicBezTo>
                    <a:pt x="977" y="620"/>
                    <a:pt x="906" y="953"/>
                    <a:pt x="1001" y="1287"/>
                  </a:cubicBezTo>
                  <a:lnTo>
                    <a:pt x="1430" y="2978"/>
                  </a:lnTo>
                  <a:cubicBezTo>
                    <a:pt x="1454" y="3025"/>
                    <a:pt x="1430" y="3073"/>
                    <a:pt x="1406" y="3097"/>
                  </a:cubicBezTo>
                  <a:cubicBezTo>
                    <a:pt x="549" y="3811"/>
                    <a:pt x="1" y="4883"/>
                    <a:pt x="1" y="6074"/>
                  </a:cubicBezTo>
                  <a:cubicBezTo>
                    <a:pt x="1" y="7026"/>
                    <a:pt x="358" y="7907"/>
                    <a:pt x="930" y="8574"/>
                  </a:cubicBezTo>
                  <a:cubicBezTo>
                    <a:pt x="977" y="8622"/>
                    <a:pt x="1049" y="8669"/>
                    <a:pt x="1120" y="8669"/>
                  </a:cubicBezTo>
                  <a:lnTo>
                    <a:pt x="6574" y="8669"/>
                  </a:lnTo>
                  <a:cubicBezTo>
                    <a:pt x="6645" y="8669"/>
                    <a:pt x="6693" y="8622"/>
                    <a:pt x="6740" y="8574"/>
                  </a:cubicBezTo>
                  <a:cubicBezTo>
                    <a:pt x="7336" y="7907"/>
                    <a:pt x="7669" y="7026"/>
                    <a:pt x="7669" y="6074"/>
                  </a:cubicBezTo>
                  <a:cubicBezTo>
                    <a:pt x="7669" y="4883"/>
                    <a:pt x="7145" y="3811"/>
                    <a:pt x="6288" y="3097"/>
                  </a:cubicBezTo>
                  <a:cubicBezTo>
                    <a:pt x="6240" y="3073"/>
                    <a:pt x="6216" y="3025"/>
                    <a:pt x="6240" y="2978"/>
                  </a:cubicBezTo>
                  <a:lnTo>
                    <a:pt x="6693" y="1287"/>
                  </a:lnTo>
                  <a:cubicBezTo>
                    <a:pt x="6764" y="953"/>
                    <a:pt x="6693" y="620"/>
                    <a:pt x="6502" y="358"/>
                  </a:cubicBezTo>
                  <a:cubicBezTo>
                    <a:pt x="6336" y="120"/>
                    <a:pt x="6050" y="1"/>
                    <a:pt x="5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10424907" y="5876006"/>
              <a:ext cx="424746" cy="558131"/>
            </a:xfrm>
            <a:custGeom>
              <a:avLst/>
              <a:gdLst/>
              <a:ahLst/>
              <a:cxnLst/>
              <a:rect l="l" t="t" r="r" b="b"/>
              <a:pathLst>
                <a:path w="6598" h="8670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48" y="406"/>
                    <a:pt x="24" y="477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4716" y="3406"/>
                  </a:lnTo>
                  <a:cubicBezTo>
                    <a:pt x="4716" y="3454"/>
                    <a:pt x="4740" y="3502"/>
                    <a:pt x="4763" y="3549"/>
                  </a:cubicBezTo>
                  <a:cubicBezTo>
                    <a:pt x="5621" y="4240"/>
                    <a:pt x="6168" y="5311"/>
                    <a:pt x="6168" y="6502"/>
                  </a:cubicBezTo>
                  <a:cubicBezTo>
                    <a:pt x="6168" y="7312"/>
                    <a:pt x="5930" y="8050"/>
                    <a:pt x="5502" y="8669"/>
                  </a:cubicBezTo>
                  <a:cubicBezTo>
                    <a:pt x="5573" y="8646"/>
                    <a:pt x="5645" y="8622"/>
                    <a:pt x="5668" y="8574"/>
                  </a:cubicBezTo>
                  <a:cubicBezTo>
                    <a:pt x="6264" y="7907"/>
                    <a:pt x="6597" y="7026"/>
                    <a:pt x="6597" y="6074"/>
                  </a:cubicBezTo>
                  <a:cubicBezTo>
                    <a:pt x="6597" y="4883"/>
                    <a:pt x="6049" y="3811"/>
                    <a:pt x="5216" y="3097"/>
                  </a:cubicBezTo>
                  <a:cubicBezTo>
                    <a:pt x="5168" y="3073"/>
                    <a:pt x="5144" y="3025"/>
                    <a:pt x="5168" y="2978"/>
                  </a:cubicBez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10492372" y="6135115"/>
              <a:ext cx="220806" cy="174843"/>
            </a:xfrm>
            <a:custGeom>
              <a:avLst/>
              <a:gdLst/>
              <a:ahLst/>
              <a:cxnLst/>
              <a:rect l="l" t="t" r="r" b="b"/>
              <a:pathLst>
                <a:path w="3430" h="2716" extrusionOk="0">
                  <a:moveTo>
                    <a:pt x="1715" y="1"/>
                  </a:moveTo>
                  <a:cubicBezTo>
                    <a:pt x="762" y="1"/>
                    <a:pt x="0" y="620"/>
                    <a:pt x="0" y="1358"/>
                  </a:cubicBezTo>
                  <a:cubicBezTo>
                    <a:pt x="0" y="2096"/>
                    <a:pt x="762" y="2715"/>
                    <a:pt x="1715" y="2715"/>
                  </a:cubicBezTo>
                  <a:cubicBezTo>
                    <a:pt x="2668" y="2715"/>
                    <a:pt x="3430" y="2096"/>
                    <a:pt x="3430" y="1358"/>
                  </a:cubicBezTo>
                  <a:cubicBezTo>
                    <a:pt x="3430" y="620"/>
                    <a:pt x="2668" y="1"/>
                    <a:pt x="1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10504603" y="6135115"/>
              <a:ext cx="208575" cy="154886"/>
            </a:xfrm>
            <a:custGeom>
              <a:avLst/>
              <a:gdLst/>
              <a:ahLst/>
              <a:cxnLst/>
              <a:rect l="l" t="t" r="r" b="b"/>
              <a:pathLst>
                <a:path w="3240" h="2406" extrusionOk="0">
                  <a:moveTo>
                    <a:pt x="1525" y="1"/>
                  </a:moveTo>
                  <a:cubicBezTo>
                    <a:pt x="858" y="1"/>
                    <a:pt x="287" y="310"/>
                    <a:pt x="1" y="763"/>
                  </a:cubicBezTo>
                  <a:cubicBezTo>
                    <a:pt x="287" y="548"/>
                    <a:pt x="668" y="429"/>
                    <a:pt x="1096" y="429"/>
                  </a:cubicBezTo>
                  <a:cubicBezTo>
                    <a:pt x="2049" y="429"/>
                    <a:pt x="2811" y="1048"/>
                    <a:pt x="2811" y="1787"/>
                  </a:cubicBezTo>
                  <a:cubicBezTo>
                    <a:pt x="2811" y="2001"/>
                    <a:pt x="2740" y="2215"/>
                    <a:pt x="2620" y="2406"/>
                  </a:cubicBezTo>
                  <a:cubicBezTo>
                    <a:pt x="3001" y="2144"/>
                    <a:pt x="3240" y="1763"/>
                    <a:pt x="3240" y="1358"/>
                  </a:cubicBezTo>
                  <a:cubicBezTo>
                    <a:pt x="3240" y="620"/>
                    <a:pt x="2478" y="1"/>
                    <a:pt x="1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10375853" y="6363518"/>
              <a:ext cx="455389" cy="70619"/>
            </a:xfrm>
            <a:custGeom>
              <a:avLst/>
              <a:gdLst/>
              <a:ahLst/>
              <a:cxnLst/>
              <a:rect l="l" t="t" r="r" b="b"/>
              <a:pathLst>
                <a:path w="7074" h="1097" extrusionOk="0">
                  <a:moveTo>
                    <a:pt x="0" y="1"/>
                  </a:moveTo>
                  <a:cubicBezTo>
                    <a:pt x="143" y="358"/>
                    <a:pt x="358" y="715"/>
                    <a:pt x="620" y="1001"/>
                  </a:cubicBezTo>
                  <a:cubicBezTo>
                    <a:pt x="667" y="1049"/>
                    <a:pt x="739" y="1096"/>
                    <a:pt x="810" y="1096"/>
                  </a:cubicBezTo>
                  <a:lnTo>
                    <a:pt x="6264" y="1096"/>
                  </a:lnTo>
                  <a:cubicBezTo>
                    <a:pt x="6335" y="1096"/>
                    <a:pt x="6383" y="1049"/>
                    <a:pt x="6430" y="1001"/>
                  </a:cubicBezTo>
                  <a:cubicBezTo>
                    <a:pt x="6692" y="715"/>
                    <a:pt x="6907" y="358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10779034" y="6363518"/>
              <a:ext cx="52208" cy="70619"/>
            </a:xfrm>
            <a:custGeom>
              <a:avLst/>
              <a:gdLst/>
              <a:ahLst/>
              <a:cxnLst/>
              <a:rect l="l" t="t" r="r" b="b"/>
              <a:pathLst>
                <a:path w="811" h="1097" extrusionOk="0">
                  <a:moveTo>
                    <a:pt x="525" y="1"/>
                  </a:moveTo>
                  <a:cubicBezTo>
                    <a:pt x="406" y="382"/>
                    <a:pt x="239" y="763"/>
                    <a:pt x="1" y="1096"/>
                  </a:cubicBezTo>
                  <a:cubicBezTo>
                    <a:pt x="48" y="1073"/>
                    <a:pt x="72" y="1073"/>
                    <a:pt x="96" y="1073"/>
                  </a:cubicBezTo>
                  <a:cubicBezTo>
                    <a:pt x="96" y="1073"/>
                    <a:pt x="96" y="1049"/>
                    <a:pt x="120" y="1049"/>
                  </a:cubicBezTo>
                  <a:lnTo>
                    <a:pt x="144" y="1049"/>
                  </a:lnTo>
                  <a:cubicBezTo>
                    <a:pt x="144" y="1025"/>
                    <a:pt x="167" y="1025"/>
                    <a:pt x="167" y="1001"/>
                  </a:cubicBezTo>
                  <a:cubicBezTo>
                    <a:pt x="239" y="930"/>
                    <a:pt x="310" y="858"/>
                    <a:pt x="358" y="763"/>
                  </a:cubicBezTo>
                  <a:cubicBezTo>
                    <a:pt x="406" y="715"/>
                    <a:pt x="453" y="644"/>
                    <a:pt x="477" y="572"/>
                  </a:cubicBezTo>
                  <a:cubicBezTo>
                    <a:pt x="501" y="572"/>
                    <a:pt x="525" y="549"/>
                    <a:pt x="525" y="525"/>
                  </a:cubicBezTo>
                  <a:cubicBezTo>
                    <a:pt x="572" y="430"/>
                    <a:pt x="620" y="358"/>
                    <a:pt x="667" y="287"/>
                  </a:cubicBezTo>
                  <a:cubicBezTo>
                    <a:pt x="667" y="263"/>
                    <a:pt x="667" y="263"/>
                    <a:pt x="667" y="263"/>
                  </a:cubicBezTo>
                  <a:cubicBezTo>
                    <a:pt x="715" y="191"/>
                    <a:pt x="763" y="96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10414156" y="5876006"/>
              <a:ext cx="377238" cy="118128"/>
            </a:xfrm>
            <a:custGeom>
              <a:avLst/>
              <a:gdLst/>
              <a:ahLst/>
              <a:cxnLst/>
              <a:rect l="l" t="t" r="r" b="b"/>
              <a:pathLst>
                <a:path w="5860" h="1835" extrusionOk="0">
                  <a:moveTo>
                    <a:pt x="1001" y="1"/>
                  </a:moveTo>
                  <a:cubicBezTo>
                    <a:pt x="715" y="1"/>
                    <a:pt x="453" y="120"/>
                    <a:pt x="263" y="358"/>
                  </a:cubicBezTo>
                  <a:cubicBezTo>
                    <a:pt x="72" y="620"/>
                    <a:pt x="1" y="953"/>
                    <a:pt x="96" y="1287"/>
                  </a:cubicBezTo>
                  <a:lnTo>
                    <a:pt x="239" y="1835"/>
                  </a:lnTo>
                  <a:lnTo>
                    <a:pt x="1096" y="1835"/>
                  </a:lnTo>
                  <a:lnTo>
                    <a:pt x="882" y="1073"/>
                  </a:lnTo>
                  <a:cubicBezTo>
                    <a:pt x="882" y="1001"/>
                    <a:pt x="882" y="930"/>
                    <a:pt x="930" y="882"/>
                  </a:cubicBezTo>
                  <a:cubicBezTo>
                    <a:pt x="953" y="858"/>
                    <a:pt x="977" y="834"/>
                    <a:pt x="1001" y="834"/>
                  </a:cubicBezTo>
                  <a:lnTo>
                    <a:pt x="4859" y="834"/>
                  </a:lnTo>
                  <a:cubicBezTo>
                    <a:pt x="4907" y="834"/>
                    <a:pt x="4930" y="858"/>
                    <a:pt x="4954" y="882"/>
                  </a:cubicBezTo>
                  <a:cubicBezTo>
                    <a:pt x="4978" y="930"/>
                    <a:pt x="5002" y="1001"/>
                    <a:pt x="4978" y="1073"/>
                  </a:cubicBezTo>
                  <a:lnTo>
                    <a:pt x="4764" y="1835"/>
                  </a:lnTo>
                  <a:lnTo>
                    <a:pt x="5645" y="1835"/>
                  </a:lnTo>
                  <a:lnTo>
                    <a:pt x="5788" y="1287"/>
                  </a:lnTo>
                  <a:cubicBezTo>
                    <a:pt x="5859" y="953"/>
                    <a:pt x="5788" y="620"/>
                    <a:pt x="5597" y="358"/>
                  </a:cubicBezTo>
                  <a:cubicBezTo>
                    <a:pt x="5431" y="120"/>
                    <a:pt x="5145" y="1"/>
                    <a:pt x="4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10424907" y="5876006"/>
              <a:ext cx="366487" cy="118128"/>
            </a:xfrm>
            <a:custGeom>
              <a:avLst/>
              <a:gdLst/>
              <a:ahLst/>
              <a:cxnLst/>
              <a:rect l="l" t="t" r="r" b="b"/>
              <a:pathLst>
                <a:path w="5693" h="1835" extrusionOk="0">
                  <a:moveTo>
                    <a:pt x="834" y="1"/>
                  </a:moveTo>
                  <a:cubicBezTo>
                    <a:pt x="548" y="1"/>
                    <a:pt x="286" y="120"/>
                    <a:pt x="96" y="358"/>
                  </a:cubicBezTo>
                  <a:cubicBezTo>
                    <a:pt x="72" y="382"/>
                    <a:pt x="48" y="430"/>
                    <a:pt x="48" y="453"/>
                  </a:cubicBezTo>
                  <a:cubicBezTo>
                    <a:pt x="24" y="477"/>
                    <a:pt x="24" y="501"/>
                    <a:pt x="1" y="525"/>
                  </a:cubicBezTo>
                  <a:cubicBezTo>
                    <a:pt x="120" y="453"/>
                    <a:pt x="262" y="430"/>
                    <a:pt x="405" y="430"/>
                  </a:cubicBezTo>
                  <a:lnTo>
                    <a:pt x="4263" y="430"/>
                  </a:lnTo>
                  <a:cubicBezTo>
                    <a:pt x="4549" y="430"/>
                    <a:pt x="4811" y="572"/>
                    <a:pt x="5002" y="811"/>
                  </a:cubicBezTo>
                  <a:cubicBezTo>
                    <a:pt x="5192" y="1049"/>
                    <a:pt x="5264" y="1406"/>
                    <a:pt x="5168" y="1716"/>
                  </a:cubicBezTo>
                  <a:lnTo>
                    <a:pt x="5144" y="1835"/>
                  </a:lnTo>
                  <a:lnTo>
                    <a:pt x="5478" y="1835"/>
                  </a:lnTo>
                  <a:lnTo>
                    <a:pt x="5621" y="1287"/>
                  </a:lnTo>
                  <a:cubicBezTo>
                    <a:pt x="5692" y="953"/>
                    <a:pt x="5621" y="620"/>
                    <a:pt x="5430" y="358"/>
                  </a:cubicBezTo>
                  <a:cubicBezTo>
                    <a:pt x="5264" y="120"/>
                    <a:pt x="4978" y="1"/>
                    <a:pt x="4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10349781" y="5869890"/>
              <a:ext cx="505988" cy="568818"/>
            </a:xfrm>
            <a:custGeom>
              <a:avLst/>
              <a:gdLst/>
              <a:ahLst/>
              <a:cxnLst/>
              <a:rect l="l" t="t" r="r" b="b"/>
              <a:pathLst>
                <a:path w="7860" h="8836" extrusionOk="0">
                  <a:moveTo>
                    <a:pt x="5859" y="1001"/>
                  </a:moveTo>
                  <a:cubicBezTo>
                    <a:pt x="5859" y="1001"/>
                    <a:pt x="5859" y="1001"/>
                    <a:pt x="5883" y="1025"/>
                  </a:cubicBezTo>
                  <a:cubicBezTo>
                    <a:pt x="5907" y="1048"/>
                    <a:pt x="5907" y="1096"/>
                    <a:pt x="5883" y="1144"/>
                  </a:cubicBezTo>
                  <a:lnTo>
                    <a:pt x="5526" y="2525"/>
                  </a:lnTo>
                  <a:cubicBezTo>
                    <a:pt x="5526" y="2549"/>
                    <a:pt x="5502" y="2549"/>
                    <a:pt x="5502" y="2549"/>
                  </a:cubicBezTo>
                  <a:lnTo>
                    <a:pt x="5478" y="2549"/>
                  </a:lnTo>
                  <a:cubicBezTo>
                    <a:pt x="4978" y="2334"/>
                    <a:pt x="4478" y="2239"/>
                    <a:pt x="3930" y="2239"/>
                  </a:cubicBezTo>
                  <a:cubicBezTo>
                    <a:pt x="3406" y="2239"/>
                    <a:pt x="2882" y="2334"/>
                    <a:pt x="2382" y="2549"/>
                  </a:cubicBezTo>
                  <a:lnTo>
                    <a:pt x="2358" y="2549"/>
                  </a:lnTo>
                  <a:cubicBezTo>
                    <a:pt x="2358" y="2549"/>
                    <a:pt x="2358" y="2549"/>
                    <a:pt x="2334" y="2525"/>
                  </a:cubicBezTo>
                  <a:lnTo>
                    <a:pt x="1977" y="1144"/>
                  </a:lnTo>
                  <a:cubicBezTo>
                    <a:pt x="1953" y="1096"/>
                    <a:pt x="1977" y="1048"/>
                    <a:pt x="2001" y="1025"/>
                  </a:cubicBezTo>
                  <a:cubicBezTo>
                    <a:pt x="2001" y="1001"/>
                    <a:pt x="2001" y="1001"/>
                    <a:pt x="2001" y="1001"/>
                  </a:cubicBezTo>
                  <a:close/>
                  <a:moveTo>
                    <a:pt x="2001" y="834"/>
                  </a:moveTo>
                  <a:cubicBezTo>
                    <a:pt x="1953" y="834"/>
                    <a:pt x="1906" y="858"/>
                    <a:pt x="1858" y="906"/>
                  </a:cubicBezTo>
                  <a:cubicBezTo>
                    <a:pt x="1811" y="977"/>
                    <a:pt x="1787" y="1096"/>
                    <a:pt x="1811" y="1191"/>
                  </a:cubicBezTo>
                  <a:lnTo>
                    <a:pt x="2168" y="2573"/>
                  </a:lnTo>
                  <a:cubicBezTo>
                    <a:pt x="2192" y="2644"/>
                    <a:pt x="2239" y="2692"/>
                    <a:pt x="2287" y="2715"/>
                  </a:cubicBezTo>
                  <a:cubicBezTo>
                    <a:pt x="2311" y="2715"/>
                    <a:pt x="2334" y="2739"/>
                    <a:pt x="2382" y="2739"/>
                  </a:cubicBezTo>
                  <a:cubicBezTo>
                    <a:pt x="2406" y="2739"/>
                    <a:pt x="2430" y="2715"/>
                    <a:pt x="2453" y="2715"/>
                  </a:cubicBezTo>
                  <a:cubicBezTo>
                    <a:pt x="2930" y="2501"/>
                    <a:pt x="3430" y="2406"/>
                    <a:pt x="3930" y="2406"/>
                  </a:cubicBezTo>
                  <a:cubicBezTo>
                    <a:pt x="4454" y="2406"/>
                    <a:pt x="4954" y="2501"/>
                    <a:pt x="5406" y="2715"/>
                  </a:cubicBezTo>
                  <a:cubicBezTo>
                    <a:pt x="5430" y="2727"/>
                    <a:pt x="5460" y="2733"/>
                    <a:pt x="5490" y="2733"/>
                  </a:cubicBezTo>
                  <a:cubicBezTo>
                    <a:pt x="5520" y="2733"/>
                    <a:pt x="5549" y="2727"/>
                    <a:pt x="5573" y="2715"/>
                  </a:cubicBezTo>
                  <a:cubicBezTo>
                    <a:pt x="5645" y="2692"/>
                    <a:pt x="5668" y="2644"/>
                    <a:pt x="5692" y="2573"/>
                  </a:cubicBezTo>
                  <a:lnTo>
                    <a:pt x="6049" y="1191"/>
                  </a:lnTo>
                  <a:cubicBezTo>
                    <a:pt x="6073" y="1096"/>
                    <a:pt x="6073" y="977"/>
                    <a:pt x="6002" y="906"/>
                  </a:cubicBezTo>
                  <a:cubicBezTo>
                    <a:pt x="5978" y="858"/>
                    <a:pt x="5907" y="834"/>
                    <a:pt x="5859" y="834"/>
                  </a:cubicBezTo>
                  <a:close/>
                  <a:moveTo>
                    <a:pt x="5859" y="167"/>
                  </a:moveTo>
                  <a:cubicBezTo>
                    <a:pt x="6121" y="167"/>
                    <a:pt x="6359" y="286"/>
                    <a:pt x="6526" y="501"/>
                  </a:cubicBezTo>
                  <a:cubicBezTo>
                    <a:pt x="6716" y="739"/>
                    <a:pt x="6788" y="1048"/>
                    <a:pt x="6692" y="1358"/>
                  </a:cubicBezTo>
                  <a:lnTo>
                    <a:pt x="6240" y="3049"/>
                  </a:lnTo>
                  <a:cubicBezTo>
                    <a:pt x="6240" y="3120"/>
                    <a:pt x="6264" y="3216"/>
                    <a:pt x="6311" y="3263"/>
                  </a:cubicBezTo>
                  <a:cubicBezTo>
                    <a:pt x="7193" y="3978"/>
                    <a:pt x="7693" y="5049"/>
                    <a:pt x="7693" y="6169"/>
                  </a:cubicBezTo>
                  <a:cubicBezTo>
                    <a:pt x="7693" y="7073"/>
                    <a:pt x="7359" y="7931"/>
                    <a:pt x="6788" y="8621"/>
                  </a:cubicBezTo>
                  <a:cubicBezTo>
                    <a:pt x="6740" y="8645"/>
                    <a:pt x="6716" y="8669"/>
                    <a:pt x="6669" y="8669"/>
                  </a:cubicBezTo>
                  <a:lnTo>
                    <a:pt x="1215" y="8669"/>
                  </a:lnTo>
                  <a:cubicBezTo>
                    <a:pt x="1168" y="8669"/>
                    <a:pt x="1120" y="8645"/>
                    <a:pt x="1096" y="8621"/>
                  </a:cubicBezTo>
                  <a:cubicBezTo>
                    <a:pt x="501" y="7931"/>
                    <a:pt x="167" y="7073"/>
                    <a:pt x="167" y="6169"/>
                  </a:cubicBezTo>
                  <a:cubicBezTo>
                    <a:pt x="167" y="5049"/>
                    <a:pt x="667" y="3978"/>
                    <a:pt x="1549" y="3263"/>
                  </a:cubicBezTo>
                  <a:cubicBezTo>
                    <a:pt x="1620" y="3216"/>
                    <a:pt x="1644" y="3120"/>
                    <a:pt x="1620" y="3049"/>
                  </a:cubicBezTo>
                  <a:lnTo>
                    <a:pt x="1168" y="1358"/>
                  </a:lnTo>
                  <a:cubicBezTo>
                    <a:pt x="1096" y="1048"/>
                    <a:pt x="1144" y="739"/>
                    <a:pt x="1334" y="501"/>
                  </a:cubicBezTo>
                  <a:cubicBezTo>
                    <a:pt x="1501" y="286"/>
                    <a:pt x="1739" y="167"/>
                    <a:pt x="2001" y="167"/>
                  </a:cubicBezTo>
                  <a:close/>
                  <a:moveTo>
                    <a:pt x="2001" y="1"/>
                  </a:moveTo>
                  <a:cubicBezTo>
                    <a:pt x="1691" y="1"/>
                    <a:pt x="1406" y="144"/>
                    <a:pt x="1191" y="405"/>
                  </a:cubicBezTo>
                  <a:cubicBezTo>
                    <a:pt x="977" y="691"/>
                    <a:pt x="906" y="1048"/>
                    <a:pt x="1001" y="1406"/>
                  </a:cubicBezTo>
                  <a:lnTo>
                    <a:pt x="1453" y="3096"/>
                  </a:lnTo>
                  <a:cubicBezTo>
                    <a:pt x="1453" y="3120"/>
                    <a:pt x="1453" y="3120"/>
                    <a:pt x="1453" y="3120"/>
                  </a:cubicBezTo>
                  <a:cubicBezTo>
                    <a:pt x="525" y="3882"/>
                    <a:pt x="1" y="4978"/>
                    <a:pt x="1" y="6169"/>
                  </a:cubicBezTo>
                  <a:cubicBezTo>
                    <a:pt x="1" y="7097"/>
                    <a:pt x="334" y="8026"/>
                    <a:pt x="953" y="8741"/>
                  </a:cubicBezTo>
                  <a:cubicBezTo>
                    <a:pt x="1025" y="8812"/>
                    <a:pt x="1120" y="8836"/>
                    <a:pt x="1215" y="8836"/>
                  </a:cubicBezTo>
                  <a:lnTo>
                    <a:pt x="6669" y="8836"/>
                  </a:lnTo>
                  <a:cubicBezTo>
                    <a:pt x="6764" y="8836"/>
                    <a:pt x="6859" y="8812"/>
                    <a:pt x="6907" y="8741"/>
                  </a:cubicBezTo>
                  <a:cubicBezTo>
                    <a:pt x="7526" y="8026"/>
                    <a:pt x="7859" y="7097"/>
                    <a:pt x="7859" y="6169"/>
                  </a:cubicBezTo>
                  <a:cubicBezTo>
                    <a:pt x="7859" y="4978"/>
                    <a:pt x="7335" y="3882"/>
                    <a:pt x="6431" y="3120"/>
                  </a:cubicBezTo>
                  <a:cubicBezTo>
                    <a:pt x="6407" y="3120"/>
                    <a:pt x="6407" y="3120"/>
                    <a:pt x="6407" y="3096"/>
                  </a:cubicBezTo>
                  <a:lnTo>
                    <a:pt x="6859" y="1406"/>
                  </a:lnTo>
                  <a:cubicBezTo>
                    <a:pt x="6954" y="1048"/>
                    <a:pt x="6883" y="691"/>
                    <a:pt x="6669" y="405"/>
                  </a:cubicBezTo>
                  <a:cubicBezTo>
                    <a:pt x="6478" y="144"/>
                    <a:pt x="6169" y="1"/>
                    <a:pt x="5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10487737" y="6129000"/>
              <a:ext cx="231557" cy="185529"/>
            </a:xfrm>
            <a:custGeom>
              <a:avLst/>
              <a:gdLst/>
              <a:ahLst/>
              <a:cxnLst/>
              <a:rect l="l" t="t" r="r" b="b"/>
              <a:pathLst>
                <a:path w="3597" h="2882" extrusionOk="0">
                  <a:moveTo>
                    <a:pt x="1787" y="191"/>
                  </a:moveTo>
                  <a:cubicBezTo>
                    <a:pt x="2692" y="191"/>
                    <a:pt x="3430" y="762"/>
                    <a:pt x="3430" y="1453"/>
                  </a:cubicBezTo>
                  <a:cubicBezTo>
                    <a:pt x="3430" y="2144"/>
                    <a:pt x="2692" y="2715"/>
                    <a:pt x="1787" y="2715"/>
                  </a:cubicBezTo>
                  <a:cubicBezTo>
                    <a:pt x="882" y="2715"/>
                    <a:pt x="168" y="2144"/>
                    <a:pt x="168" y="1453"/>
                  </a:cubicBezTo>
                  <a:cubicBezTo>
                    <a:pt x="168" y="762"/>
                    <a:pt x="882" y="191"/>
                    <a:pt x="1787" y="191"/>
                  </a:cubicBezTo>
                  <a:close/>
                  <a:moveTo>
                    <a:pt x="1787" y="0"/>
                  </a:moveTo>
                  <a:cubicBezTo>
                    <a:pt x="787" y="0"/>
                    <a:pt x="1" y="667"/>
                    <a:pt x="1" y="1453"/>
                  </a:cubicBezTo>
                  <a:cubicBezTo>
                    <a:pt x="1" y="2239"/>
                    <a:pt x="787" y="2882"/>
                    <a:pt x="1787" y="2882"/>
                  </a:cubicBezTo>
                  <a:cubicBezTo>
                    <a:pt x="2787" y="2882"/>
                    <a:pt x="3597" y="2239"/>
                    <a:pt x="3597" y="1453"/>
                  </a:cubicBezTo>
                  <a:cubicBezTo>
                    <a:pt x="3597" y="667"/>
                    <a:pt x="2787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10720774" y="5989499"/>
              <a:ext cx="56779" cy="10751"/>
            </a:xfrm>
            <a:custGeom>
              <a:avLst/>
              <a:gdLst/>
              <a:ahLst/>
              <a:cxnLst/>
              <a:rect l="l" t="t" r="r" b="b"/>
              <a:pathLst>
                <a:path w="882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82" y="16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10429478" y="5989499"/>
              <a:ext cx="55298" cy="10751"/>
            </a:xfrm>
            <a:custGeom>
              <a:avLst/>
              <a:gdLst/>
              <a:ahLst/>
              <a:cxnLst/>
              <a:rect l="l" t="t" r="r" b="b"/>
              <a:pathLst>
                <a:path w="859" h="167" extrusionOk="0">
                  <a:moveTo>
                    <a:pt x="1" y="0"/>
                  </a:moveTo>
                  <a:lnTo>
                    <a:pt x="1" y="167"/>
                  </a:lnTo>
                  <a:lnTo>
                    <a:pt x="858" y="16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10375853" y="6357402"/>
              <a:ext cx="455389" cy="12360"/>
            </a:xfrm>
            <a:custGeom>
              <a:avLst/>
              <a:gdLst/>
              <a:ahLst/>
              <a:cxnLst/>
              <a:rect l="l" t="t" r="r" b="b"/>
              <a:pathLst>
                <a:path w="7074" h="192" extrusionOk="0">
                  <a:moveTo>
                    <a:pt x="0" y="1"/>
                  </a:moveTo>
                  <a:lnTo>
                    <a:pt x="0" y="191"/>
                  </a:lnTo>
                  <a:lnTo>
                    <a:pt x="7073" y="191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10562863" y="6181079"/>
              <a:ext cx="38432" cy="70619"/>
            </a:xfrm>
            <a:custGeom>
              <a:avLst/>
              <a:gdLst/>
              <a:ahLst/>
              <a:cxnLst/>
              <a:rect l="l" t="t" r="r" b="b"/>
              <a:pathLst>
                <a:path w="597" h="1097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lnTo>
                    <a:pt x="1" y="1025"/>
                  </a:lnTo>
                  <a:cubicBezTo>
                    <a:pt x="1" y="1049"/>
                    <a:pt x="48" y="1073"/>
                    <a:pt x="72" y="1073"/>
                  </a:cubicBezTo>
                  <a:cubicBezTo>
                    <a:pt x="120" y="1073"/>
                    <a:pt x="168" y="1049"/>
                    <a:pt x="168" y="1025"/>
                  </a:cubicBezTo>
                  <a:lnTo>
                    <a:pt x="168" y="858"/>
                  </a:lnTo>
                  <a:lnTo>
                    <a:pt x="263" y="763"/>
                  </a:lnTo>
                  <a:lnTo>
                    <a:pt x="477" y="1073"/>
                  </a:lnTo>
                  <a:cubicBezTo>
                    <a:pt x="477" y="1073"/>
                    <a:pt x="501" y="1096"/>
                    <a:pt x="501" y="1096"/>
                  </a:cubicBezTo>
                  <a:cubicBezTo>
                    <a:pt x="549" y="1096"/>
                    <a:pt x="596" y="1049"/>
                    <a:pt x="596" y="1001"/>
                  </a:cubicBezTo>
                  <a:cubicBezTo>
                    <a:pt x="596" y="1001"/>
                    <a:pt x="596" y="1001"/>
                    <a:pt x="596" y="977"/>
                  </a:cubicBezTo>
                  <a:lnTo>
                    <a:pt x="358" y="668"/>
                  </a:lnTo>
                  <a:lnTo>
                    <a:pt x="549" y="501"/>
                  </a:lnTo>
                  <a:cubicBezTo>
                    <a:pt x="549" y="477"/>
                    <a:pt x="549" y="477"/>
                    <a:pt x="549" y="477"/>
                  </a:cubicBezTo>
                  <a:cubicBezTo>
                    <a:pt x="549" y="430"/>
                    <a:pt x="525" y="406"/>
                    <a:pt x="477" y="406"/>
                  </a:cubicBezTo>
                  <a:lnTo>
                    <a:pt x="453" y="406"/>
                  </a:lnTo>
                  <a:lnTo>
                    <a:pt x="168" y="692"/>
                  </a:lnTo>
                  <a:lnTo>
                    <a:pt x="168" y="49"/>
                  </a:lnTo>
                  <a:cubicBezTo>
                    <a:pt x="168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10607346" y="6202580"/>
              <a:ext cx="39913" cy="69010"/>
            </a:xfrm>
            <a:custGeom>
              <a:avLst/>
              <a:gdLst/>
              <a:ahLst/>
              <a:cxnLst/>
              <a:rect l="l" t="t" r="r" b="b"/>
              <a:pathLst>
                <a:path w="620" h="1072" extrusionOk="0">
                  <a:moveTo>
                    <a:pt x="310" y="143"/>
                  </a:moveTo>
                  <a:cubicBezTo>
                    <a:pt x="381" y="143"/>
                    <a:pt x="429" y="215"/>
                    <a:pt x="429" y="286"/>
                  </a:cubicBezTo>
                  <a:lnTo>
                    <a:pt x="429" y="334"/>
                  </a:lnTo>
                  <a:cubicBezTo>
                    <a:pt x="429" y="405"/>
                    <a:pt x="381" y="477"/>
                    <a:pt x="310" y="477"/>
                  </a:cubicBezTo>
                  <a:cubicBezTo>
                    <a:pt x="239" y="477"/>
                    <a:pt x="191" y="405"/>
                    <a:pt x="191" y="334"/>
                  </a:cubicBezTo>
                  <a:lnTo>
                    <a:pt x="191" y="286"/>
                  </a:lnTo>
                  <a:cubicBezTo>
                    <a:pt x="191" y="215"/>
                    <a:pt x="239" y="143"/>
                    <a:pt x="310" y="143"/>
                  </a:cubicBezTo>
                  <a:close/>
                  <a:moveTo>
                    <a:pt x="239" y="739"/>
                  </a:moveTo>
                  <a:cubicBezTo>
                    <a:pt x="334" y="762"/>
                    <a:pt x="477" y="762"/>
                    <a:pt x="477" y="858"/>
                  </a:cubicBezTo>
                  <a:cubicBezTo>
                    <a:pt x="477" y="929"/>
                    <a:pt x="405" y="977"/>
                    <a:pt x="310" y="977"/>
                  </a:cubicBezTo>
                  <a:cubicBezTo>
                    <a:pt x="215" y="977"/>
                    <a:pt x="143" y="929"/>
                    <a:pt x="143" y="858"/>
                  </a:cubicBezTo>
                  <a:cubicBezTo>
                    <a:pt x="143" y="810"/>
                    <a:pt x="191" y="762"/>
                    <a:pt x="239" y="739"/>
                  </a:cubicBezTo>
                  <a:close/>
                  <a:moveTo>
                    <a:pt x="572" y="0"/>
                  </a:moveTo>
                  <a:cubicBezTo>
                    <a:pt x="524" y="0"/>
                    <a:pt x="501" y="48"/>
                    <a:pt x="477" y="96"/>
                  </a:cubicBezTo>
                  <a:cubicBezTo>
                    <a:pt x="429" y="72"/>
                    <a:pt x="358" y="48"/>
                    <a:pt x="310" y="48"/>
                  </a:cubicBezTo>
                  <a:cubicBezTo>
                    <a:pt x="143" y="48"/>
                    <a:pt x="48" y="143"/>
                    <a:pt x="48" y="286"/>
                  </a:cubicBezTo>
                  <a:lnTo>
                    <a:pt x="48" y="334"/>
                  </a:lnTo>
                  <a:cubicBezTo>
                    <a:pt x="48" y="405"/>
                    <a:pt x="72" y="477"/>
                    <a:pt x="120" y="500"/>
                  </a:cubicBezTo>
                  <a:cubicBezTo>
                    <a:pt x="72" y="548"/>
                    <a:pt x="48" y="572"/>
                    <a:pt x="48" y="620"/>
                  </a:cubicBezTo>
                  <a:cubicBezTo>
                    <a:pt x="48" y="667"/>
                    <a:pt x="72" y="691"/>
                    <a:pt x="120" y="715"/>
                  </a:cubicBezTo>
                  <a:cubicBezTo>
                    <a:pt x="48" y="739"/>
                    <a:pt x="0" y="786"/>
                    <a:pt x="0" y="858"/>
                  </a:cubicBezTo>
                  <a:cubicBezTo>
                    <a:pt x="0" y="1001"/>
                    <a:pt x="143" y="1072"/>
                    <a:pt x="310" y="1072"/>
                  </a:cubicBezTo>
                  <a:cubicBezTo>
                    <a:pt x="477" y="1072"/>
                    <a:pt x="620" y="1001"/>
                    <a:pt x="620" y="858"/>
                  </a:cubicBezTo>
                  <a:cubicBezTo>
                    <a:pt x="620" y="596"/>
                    <a:pt x="167" y="691"/>
                    <a:pt x="167" y="596"/>
                  </a:cubicBezTo>
                  <a:cubicBezTo>
                    <a:pt x="167" y="572"/>
                    <a:pt x="191" y="572"/>
                    <a:pt x="215" y="548"/>
                  </a:cubicBezTo>
                  <a:cubicBezTo>
                    <a:pt x="239" y="572"/>
                    <a:pt x="262" y="572"/>
                    <a:pt x="310" y="572"/>
                  </a:cubicBezTo>
                  <a:cubicBezTo>
                    <a:pt x="453" y="572"/>
                    <a:pt x="572" y="477"/>
                    <a:pt x="572" y="334"/>
                  </a:cubicBezTo>
                  <a:lnTo>
                    <a:pt x="572" y="286"/>
                  </a:lnTo>
                  <a:cubicBezTo>
                    <a:pt x="572" y="238"/>
                    <a:pt x="548" y="191"/>
                    <a:pt x="524" y="143"/>
                  </a:cubicBezTo>
                  <a:cubicBezTo>
                    <a:pt x="548" y="119"/>
                    <a:pt x="572" y="96"/>
                    <a:pt x="596" y="96"/>
                  </a:cubicBezTo>
                  <a:cubicBezTo>
                    <a:pt x="620" y="96"/>
                    <a:pt x="620" y="72"/>
                    <a:pt x="620" y="72"/>
                  </a:cubicBezTo>
                  <a:cubicBezTo>
                    <a:pt x="620" y="48"/>
                    <a:pt x="59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0" name="Google Shape;1800;p32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1" name="Google Shape;1801;p32"/>
          <p:cNvSpPr txBox="1">
            <a:spLocks noGrp="1"/>
          </p:cNvSpPr>
          <p:nvPr>
            <p:ph type="subTitle" idx="2"/>
          </p:nvPr>
        </p:nvSpPr>
        <p:spPr>
          <a:xfrm>
            <a:off x="15305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32"/>
          <p:cNvSpPr txBox="1">
            <a:spLocks noGrp="1"/>
          </p:cNvSpPr>
          <p:nvPr>
            <p:ph type="subTitle" idx="3"/>
          </p:nvPr>
        </p:nvSpPr>
        <p:spPr>
          <a:xfrm>
            <a:off x="5463100" y="2148825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32"/>
          <p:cNvSpPr txBox="1">
            <a:spLocks noGrp="1"/>
          </p:cNvSpPr>
          <p:nvPr>
            <p:ph type="subTitle" idx="4"/>
          </p:nvPr>
        </p:nvSpPr>
        <p:spPr>
          <a:xfrm>
            <a:off x="15305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32"/>
          <p:cNvSpPr txBox="1">
            <a:spLocks noGrp="1"/>
          </p:cNvSpPr>
          <p:nvPr>
            <p:ph type="subTitle" idx="5"/>
          </p:nvPr>
        </p:nvSpPr>
        <p:spPr>
          <a:xfrm>
            <a:off x="5463100" y="3538750"/>
            <a:ext cx="29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32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7" name="Google Shape;1807;p32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8" name="Google Shape;1808;p32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09" name="Google Shape;1809;p32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0"/>
            <a:ext cx="9144003" cy="53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0" name="Google Shape;1810;p32"/>
          <p:cNvGrpSpPr/>
          <p:nvPr/>
        </p:nvGrpSpPr>
        <p:grpSpPr>
          <a:xfrm rot="-4072479">
            <a:off x="8104308" y="4272874"/>
            <a:ext cx="1106429" cy="409421"/>
            <a:chOff x="5979041" y="5840793"/>
            <a:chExt cx="1433503" cy="530450"/>
          </a:xfrm>
        </p:grpSpPr>
        <p:sp>
          <p:nvSpPr>
            <p:cNvPr id="1811" name="Google Shape;1811;p32"/>
            <p:cNvSpPr/>
            <p:nvPr/>
          </p:nvSpPr>
          <p:spPr>
            <a:xfrm>
              <a:off x="5979041" y="613968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40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40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40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40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40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5979041" y="5876006"/>
              <a:ext cx="1425778" cy="231557"/>
            </a:xfrm>
            <a:custGeom>
              <a:avLst/>
              <a:gdLst/>
              <a:ahLst/>
              <a:cxnLst/>
              <a:rect l="l" t="t" r="r" b="b"/>
              <a:pathLst>
                <a:path w="22148" h="3597" extrusionOk="0">
                  <a:moveTo>
                    <a:pt x="643" y="1"/>
                  </a:moveTo>
                  <a:cubicBezTo>
                    <a:pt x="286" y="1"/>
                    <a:pt x="1" y="287"/>
                    <a:pt x="1" y="668"/>
                  </a:cubicBezTo>
                  <a:cubicBezTo>
                    <a:pt x="1" y="1025"/>
                    <a:pt x="286" y="1311"/>
                    <a:pt x="643" y="1311"/>
                  </a:cubicBezTo>
                  <a:cubicBezTo>
                    <a:pt x="1358" y="1311"/>
                    <a:pt x="1715" y="1644"/>
                    <a:pt x="2239" y="2239"/>
                  </a:cubicBezTo>
                  <a:cubicBezTo>
                    <a:pt x="2811" y="2859"/>
                    <a:pt x="3477" y="3597"/>
                    <a:pt x="4811" y="3597"/>
                  </a:cubicBezTo>
                  <a:cubicBezTo>
                    <a:pt x="6145" y="3597"/>
                    <a:pt x="6835" y="2859"/>
                    <a:pt x="7383" y="2239"/>
                  </a:cubicBezTo>
                  <a:cubicBezTo>
                    <a:pt x="7931" y="1644"/>
                    <a:pt x="8264" y="1311"/>
                    <a:pt x="8979" y="1311"/>
                  </a:cubicBezTo>
                  <a:cubicBezTo>
                    <a:pt x="9717" y="1311"/>
                    <a:pt x="10050" y="1644"/>
                    <a:pt x="10598" y="2239"/>
                  </a:cubicBezTo>
                  <a:cubicBezTo>
                    <a:pt x="11146" y="2859"/>
                    <a:pt x="11836" y="3597"/>
                    <a:pt x="13170" y="3597"/>
                  </a:cubicBezTo>
                  <a:cubicBezTo>
                    <a:pt x="14504" y="3597"/>
                    <a:pt x="15170" y="2859"/>
                    <a:pt x="15742" y="2239"/>
                  </a:cubicBezTo>
                  <a:cubicBezTo>
                    <a:pt x="16266" y="1644"/>
                    <a:pt x="16623" y="1311"/>
                    <a:pt x="17337" y="1311"/>
                  </a:cubicBezTo>
                  <a:cubicBezTo>
                    <a:pt x="18052" y="1311"/>
                    <a:pt x="18385" y="1644"/>
                    <a:pt x="18933" y="2239"/>
                  </a:cubicBezTo>
                  <a:cubicBezTo>
                    <a:pt x="19481" y="2859"/>
                    <a:pt x="20171" y="3597"/>
                    <a:pt x="21505" y="3597"/>
                  </a:cubicBezTo>
                  <a:cubicBezTo>
                    <a:pt x="21862" y="3597"/>
                    <a:pt x="22148" y="3311"/>
                    <a:pt x="22148" y="2954"/>
                  </a:cubicBezTo>
                  <a:cubicBezTo>
                    <a:pt x="22148" y="2597"/>
                    <a:pt x="21862" y="2287"/>
                    <a:pt x="21505" y="2287"/>
                  </a:cubicBezTo>
                  <a:cubicBezTo>
                    <a:pt x="20791" y="2287"/>
                    <a:pt x="20433" y="1954"/>
                    <a:pt x="19909" y="1358"/>
                  </a:cubicBezTo>
                  <a:cubicBezTo>
                    <a:pt x="19338" y="763"/>
                    <a:pt x="18671" y="1"/>
                    <a:pt x="17337" y="1"/>
                  </a:cubicBezTo>
                  <a:cubicBezTo>
                    <a:pt x="16004" y="1"/>
                    <a:pt x="15313" y="763"/>
                    <a:pt x="14765" y="1358"/>
                  </a:cubicBezTo>
                  <a:cubicBezTo>
                    <a:pt x="14218" y="1954"/>
                    <a:pt x="13884" y="2287"/>
                    <a:pt x="13170" y="2287"/>
                  </a:cubicBezTo>
                  <a:cubicBezTo>
                    <a:pt x="12432" y="2287"/>
                    <a:pt x="12098" y="1954"/>
                    <a:pt x="11551" y="1358"/>
                  </a:cubicBezTo>
                  <a:cubicBezTo>
                    <a:pt x="11003" y="763"/>
                    <a:pt x="10312" y="1"/>
                    <a:pt x="8979" y="1"/>
                  </a:cubicBezTo>
                  <a:cubicBezTo>
                    <a:pt x="7669" y="1"/>
                    <a:pt x="6978" y="763"/>
                    <a:pt x="6430" y="1358"/>
                  </a:cubicBezTo>
                  <a:cubicBezTo>
                    <a:pt x="5883" y="1954"/>
                    <a:pt x="5549" y="2287"/>
                    <a:pt x="4811" y="2287"/>
                  </a:cubicBezTo>
                  <a:cubicBezTo>
                    <a:pt x="4097" y="2287"/>
                    <a:pt x="3763" y="1954"/>
                    <a:pt x="3215" y="1358"/>
                  </a:cubicBezTo>
                  <a:cubicBezTo>
                    <a:pt x="2668" y="763"/>
                    <a:pt x="1977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5985156" y="6104473"/>
              <a:ext cx="1427387" cy="233038"/>
            </a:xfrm>
            <a:custGeom>
              <a:avLst/>
              <a:gdLst/>
              <a:ahLst/>
              <a:cxnLst/>
              <a:rect l="l" t="t" r="r" b="b"/>
              <a:pathLst>
                <a:path w="22173" h="3620" fill="none" extrusionOk="0">
                  <a:moveTo>
                    <a:pt x="21505" y="3620"/>
                  </a:moveTo>
                  <a:cubicBezTo>
                    <a:pt x="20172" y="3620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620"/>
                    <a:pt x="13170" y="3620"/>
                  </a:cubicBezTo>
                  <a:cubicBezTo>
                    <a:pt x="11837" y="3620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620"/>
                    <a:pt x="4835" y="3620"/>
                  </a:cubicBezTo>
                  <a:cubicBezTo>
                    <a:pt x="3501" y="3620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620"/>
                    <a:pt x="21505" y="362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5985156" y="5840793"/>
              <a:ext cx="1427387" cy="231557"/>
            </a:xfrm>
            <a:custGeom>
              <a:avLst/>
              <a:gdLst/>
              <a:ahLst/>
              <a:cxnLst/>
              <a:rect l="l" t="t" r="r" b="b"/>
              <a:pathLst>
                <a:path w="22173" h="3597" fill="none" extrusionOk="0">
                  <a:moveTo>
                    <a:pt x="21505" y="3596"/>
                  </a:moveTo>
                  <a:cubicBezTo>
                    <a:pt x="20172" y="3596"/>
                    <a:pt x="19505" y="2858"/>
                    <a:pt x="18933" y="2239"/>
                  </a:cubicBezTo>
                  <a:cubicBezTo>
                    <a:pt x="18409" y="1643"/>
                    <a:pt x="18052" y="1310"/>
                    <a:pt x="17338" y="1310"/>
                  </a:cubicBezTo>
                  <a:cubicBezTo>
                    <a:pt x="16623" y="1310"/>
                    <a:pt x="16290" y="1643"/>
                    <a:pt x="15742" y="2239"/>
                  </a:cubicBezTo>
                  <a:cubicBezTo>
                    <a:pt x="15194" y="2858"/>
                    <a:pt x="14504" y="3596"/>
                    <a:pt x="13170" y="3596"/>
                  </a:cubicBezTo>
                  <a:cubicBezTo>
                    <a:pt x="11837" y="3596"/>
                    <a:pt x="11146" y="2858"/>
                    <a:pt x="10598" y="2239"/>
                  </a:cubicBezTo>
                  <a:cubicBezTo>
                    <a:pt x="10074" y="1643"/>
                    <a:pt x="9717" y="1310"/>
                    <a:pt x="9003" y="1310"/>
                  </a:cubicBezTo>
                  <a:cubicBezTo>
                    <a:pt x="8288" y="1310"/>
                    <a:pt x="7955" y="1643"/>
                    <a:pt x="7407" y="2239"/>
                  </a:cubicBezTo>
                  <a:cubicBezTo>
                    <a:pt x="6859" y="2858"/>
                    <a:pt x="6169" y="3596"/>
                    <a:pt x="4835" y="3596"/>
                  </a:cubicBezTo>
                  <a:cubicBezTo>
                    <a:pt x="3501" y="3596"/>
                    <a:pt x="2811" y="2858"/>
                    <a:pt x="2263" y="2239"/>
                  </a:cubicBezTo>
                  <a:cubicBezTo>
                    <a:pt x="1715" y="1643"/>
                    <a:pt x="1382" y="1310"/>
                    <a:pt x="668" y="1310"/>
                  </a:cubicBezTo>
                  <a:cubicBezTo>
                    <a:pt x="310" y="1310"/>
                    <a:pt x="1" y="1024"/>
                    <a:pt x="1" y="667"/>
                  </a:cubicBezTo>
                  <a:cubicBezTo>
                    <a:pt x="1" y="286"/>
                    <a:pt x="310" y="0"/>
                    <a:pt x="668" y="0"/>
                  </a:cubicBezTo>
                  <a:cubicBezTo>
                    <a:pt x="2001" y="0"/>
                    <a:pt x="2692" y="762"/>
                    <a:pt x="3240" y="1358"/>
                  </a:cubicBezTo>
                  <a:cubicBezTo>
                    <a:pt x="3787" y="1953"/>
                    <a:pt x="4121" y="2286"/>
                    <a:pt x="4835" y="2286"/>
                  </a:cubicBezTo>
                  <a:cubicBezTo>
                    <a:pt x="5550" y="2286"/>
                    <a:pt x="5883" y="1953"/>
                    <a:pt x="6431" y="1358"/>
                  </a:cubicBezTo>
                  <a:cubicBezTo>
                    <a:pt x="6978" y="762"/>
                    <a:pt x="7669" y="0"/>
                    <a:pt x="9003" y="0"/>
                  </a:cubicBezTo>
                  <a:cubicBezTo>
                    <a:pt x="10336" y="0"/>
                    <a:pt x="11027" y="762"/>
                    <a:pt x="11575" y="1358"/>
                  </a:cubicBezTo>
                  <a:cubicBezTo>
                    <a:pt x="12122" y="1953"/>
                    <a:pt x="12456" y="2286"/>
                    <a:pt x="13170" y="2286"/>
                  </a:cubicBezTo>
                  <a:cubicBezTo>
                    <a:pt x="13885" y="2286"/>
                    <a:pt x="14242" y="1953"/>
                    <a:pt x="14766" y="1358"/>
                  </a:cubicBezTo>
                  <a:cubicBezTo>
                    <a:pt x="15313" y="762"/>
                    <a:pt x="16004" y="0"/>
                    <a:pt x="17338" y="0"/>
                  </a:cubicBezTo>
                  <a:cubicBezTo>
                    <a:pt x="18671" y="0"/>
                    <a:pt x="19362" y="762"/>
                    <a:pt x="19910" y="1358"/>
                  </a:cubicBezTo>
                  <a:cubicBezTo>
                    <a:pt x="20457" y="1953"/>
                    <a:pt x="20791" y="2286"/>
                    <a:pt x="21505" y="2286"/>
                  </a:cubicBezTo>
                  <a:cubicBezTo>
                    <a:pt x="21886" y="2286"/>
                    <a:pt x="22172" y="2596"/>
                    <a:pt x="22172" y="2953"/>
                  </a:cubicBezTo>
                  <a:cubicBezTo>
                    <a:pt x="22172" y="3310"/>
                    <a:pt x="21886" y="3596"/>
                    <a:pt x="21505" y="35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32"/>
          <p:cNvGrpSpPr/>
          <p:nvPr/>
        </p:nvGrpSpPr>
        <p:grpSpPr>
          <a:xfrm rot="-5400000">
            <a:off x="-243991" y="2724981"/>
            <a:ext cx="1200265" cy="228632"/>
            <a:chOff x="9945056" y="4082390"/>
            <a:chExt cx="933695" cy="177868"/>
          </a:xfrm>
        </p:grpSpPr>
        <p:sp>
          <p:nvSpPr>
            <p:cNvPr id="1816" name="Google Shape;1816;p32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2"/>
          <p:cNvGrpSpPr/>
          <p:nvPr/>
        </p:nvGrpSpPr>
        <p:grpSpPr>
          <a:xfrm rot="6803144">
            <a:off x="4350091" y="4481419"/>
            <a:ext cx="443820" cy="546975"/>
            <a:chOff x="6195212" y="-541345"/>
            <a:chExt cx="541201" cy="666989"/>
          </a:xfrm>
        </p:grpSpPr>
        <p:sp>
          <p:nvSpPr>
            <p:cNvPr id="1825" name="Google Shape;1825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32"/>
          <p:cNvGrpSpPr/>
          <p:nvPr/>
        </p:nvGrpSpPr>
        <p:grpSpPr>
          <a:xfrm rot="10411858">
            <a:off x="251377" y="822061"/>
            <a:ext cx="443850" cy="547013"/>
            <a:chOff x="6195212" y="-541345"/>
            <a:chExt cx="541201" cy="666989"/>
          </a:xfrm>
        </p:grpSpPr>
        <p:sp>
          <p:nvSpPr>
            <p:cNvPr id="1829" name="Google Shape;1829;p32"/>
            <p:cNvSpPr/>
            <p:nvPr/>
          </p:nvSpPr>
          <p:spPr>
            <a:xfrm>
              <a:off x="6195212" y="-464674"/>
              <a:ext cx="435432" cy="590319"/>
            </a:xfrm>
            <a:custGeom>
              <a:avLst/>
              <a:gdLst/>
              <a:ahLst/>
              <a:cxnLst/>
              <a:rect l="l" t="t" r="r" b="b"/>
              <a:pathLst>
                <a:path w="6764" h="9170" fill="none" extrusionOk="0">
                  <a:moveTo>
                    <a:pt x="6764" y="916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6245811" y="-501432"/>
              <a:ext cx="435432" cy="588709"/>
            </a:xfrm>
            <a:custGeom>
              <a:avLst/>
              <a:gdLst/>
              <a:ahLst/>
              <a:cxnLst/>
              <a:rect l="l" t="t" r="r" b="b"/>
              <a:pathLst>
                <a:path w="6764" h="9145" fill="none" extrusionOk="0">
                  <a:moveTo>
                    <a:pt x="6764" y="9145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6300980" y="-541345"/>
              <a:ext cx="435433" cy="588774"/>
            </a:xfrm>
            <a:custGeom>
              <a:avLst/>
              <a:gdLst/>
              <a:ahLst/>
              <a:cxnLst/>
              <a:rect l="l" t="t" r="r" b="b"/>
              <a:pathLst>
                <a:path w="6764" h="9146" fill="none" extrusionOk="0">
                  <a:moveTo>
                    <a:pt x="6764" y="9146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2" name="Google Shape;1832;p32"/>
          <p:cNvSpPr/>
          <p:nvPr/>
        </p:nvSpPr>
        <p:spPr>
          <a:xfrm rot="5400000">
            <a:off x="7625100" y="803400"/>
            <a:ext cx="2322300" cy="71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3" name="Google Shape;1833;p32"/>
          <p:cNvGrpSpPr/>
          <p:nvPr/>
        </p:nvGrpSpPr>
        <p:grpSpPr>
          <a:xfrm rot="-2700193" flipH="1">
            <a:off x="8268541" y="105850"/>
            <a:ext cx="434777" cy="736176"/>
            <a:chOff x="10406496" y="-1940986"/>
            <a:chExt cx="344986" cy="584139"/>
          </a:xfrm>
        </p:grpSpPr>
        <p:sp>
          <p:nvSpPr>
            <p:cNvPr id="1834" name="Google Shape;1834;p32"/>
            <p:cNvSpPr/>
            <p:nvPr/>
          </p:nvSpPr>
          <p:spPr>
            <a:xfrm>
              <a:off x="10449434" y="-1462680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3501" y="1048"/>
                  </a:lnTo>
                  <a:cubicBezTo>
                    <a:pt x="3787" y="1048"/>
                    <a:pt x="4001" y="810"/>
                    <a:pt x="4001" y="524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0411131" y="-1528600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15"/>
                    <a:pt x="0" y="501"/>
                  </a:cubicBezTo>
                  <a:cubicBezTo>
                    <a:pt x="0" y="786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786"/>
                    <a:pt x="5192" y="501"/>
                  </a:cubicBezTo>
                  <a:cubicBezTo>
                    <a:pt x="5192" y="215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0455549" y="-1462680"/>
              <a:ext cx="251513" cy="67529"/>
            </a:xfrm>
            <a:custGeom>
              <a:avLst/>
              <a:gdLst/>
              <a:ahLst/>
              <a:cxnLst/>
              <a:rect l="l" t="t" r="r" b="b"/>
              <a:pathLst>
                <a:path w="3907" h="1049" extrusionOk="0">
                  <a:moveTo>
                    <a:pt x="3406" y="1"/>
                  </a:moveTo>
                  <a:cubicBezTo>
                    <a:pt x="3454" y="96"/>
                    <a:pt x="3502" y="191"/>
                    <a:pt x="3502" y="310"/>
                  </a:cubicBezTo>
                  <a:cubicBezTo>
                    <a:pt x="3502" y="596"/>
                    <a:pt x="3263" y="810"/>
                    <a:pt x="2978" y="810"/>
                  </a:cubicBezTo>
                  <a:lnTo>
                    <a:pt x="1" y="810"/>
                  </a:lnTo>
                  <a:cubicBezTo>
                    <a:pt x="96" y="953"/>
                    <a:pt x="263" y="1048"/>
                    <a:pt x="429" y="1048"/>
                  </a:cubicBezTo>
                  <a:lnTo>
                    <a:pt x="3406" y="1048"/>
                  </a:lnTo>
                  <a:cubicBezTo>
                    <a:pt x="3692" y="1048"/>
                    <a:pt x="3906" y="810"/>
                    <a:pt x="3906" y="524"/>
                  </a:cubicBezTo>
                  <a:cubicBezTo>
                    <a:pt x="3906" y="239"/>
                    <a:pt x="3692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0417246" y="-1528600"/>
              <a:ext cx="328119" cy="65984"/>
            </a:xfrm>
            <a:custGeom>
              <a:avLst/>
              <a:gdLst/>
              <a:ahLst/>
              <a:cxnLst/>
              <a:rect l="l" t="t" r="r" b="b"/>
              <a:pathLst>
                <a:path w="5097" h="1025" extrusionOk="0">
                  <a:moveTo>
                    <a:pt x="4597" y="1"/>
                  </a:moveTo>
                  <a:cubicBezTo>
                    <a:pt x="4644" y="72"/>
                    <a:pt x="4692" y="167"/>
                    <a:pt x="4692" y="286"/>
                  </a:cubicBezTo>
                  <a:cubicBezTo>
                    <a:pt x="4692" y="572"/>
                    <a:pt x="4454" y="810"/>
                    <a:pt x="4168" y="810"/>
                  </a:cubicBezTo>
                  <a:lnTo>
                    <a:pt x="0" y="810"/>
                  </a:lnTo>
                  <a:cubicBezTo>
                    <a:pt x="96" y="929"/>
                    <a:pt x="262" y="1025"/>
                    <a:pt x="429" y="1025"/>
                  </a:cubicBezTo>
                  <a:lnTo>
                    <a:pt x="4597" y="1025"/>
                  </a:lnTo>
                  <a:cubicBezTo>
                    <a:pt x="4882" y="1025"/>
                    <a:pt x="5097" y="786"/>
                    <a:pt x="5097" y="501"/>
                  </a:cubicBezTo>
                  <a:cubicBezTo>
                    <a:pt x="5097" y="215"/>
                    <a:pt x="4882" y="1"/>
                    <a:pt x="45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0524559" y="-1395215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0" y="0"/>
                  </a:moveTo>
                  <a:cubicBezTo>
                    <a:pt x="0" y="286"/>
                    <a:pt x="239" y="500"/>
                    <a:pt x="501" y="500"/>
                  </a:cubicBezTo>
                  <a:lnTo>
                    <a:pt x="1167" y="500"/>
                  </a:lnTo>
                  <a:cubicBezTo>
                    <a:pt x="1453" y="500"/>
                    <a:pt x="1691" y="286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0530675" y="-1395215"/>
              <a:ext cx="102807" cy="32252"/>
            </a:xfrm>
            <a:custGeom>
              <a:avLst/>
              <a:gdLst/>
              <a:ahLst/>
              <a:cxnLst/>
              <a:rect l="l" t="t" r="r" b="b"/>
              <a:pathLst>
                <a:path w="1597" h="501" extrusionOk="0">
                  <a:moveTo>
                    <a:pt x="1120" y="0"/>
                  </a:moveTo>
                  <a:cubicBezTo>
                    <a:pt x="1025" y="167"/>
                    <a:pt x="858" y="286"/>
                    <a:pt x="668" y="286"/>
                  </a:cubicBezTo>
                  <a:lnTo>
                    <a:pt x="1" y="286"/>
                  </a:lnTo>
                  <a:cubicBezTo>
                    <a:pt x="96" y="429"/>
                    <a:pt x="239" y="500"/>
                    <a:pt x="406" y="500"/>
                  </a:cubicBezTo>
                  <a:lnTo>
                    <a:pt x="1072" y="500"/>
                  </a:lnTo>
                  <a:cubicBezTo>
                    <a:pt x="1358" y="500"/>
                    <a:pt x="1596" y="286"/>
                    <a:pt x="1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0449434" y="-1902683"/>
              <a:ext cx="257629" cy="67529"/>
            </a:xfrm>
            <a:custGeom>
              <a:avLst/>
              <a:gdLst/>
              <a:ahLst/>
              <a:cxnLst/>
              <a:rect l="l" t="t" r="r" b="b"/>
              <a:pathLst>
                <a:path w="4002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lnTo>
                    <a:pt x="3501" y="1049"/>
                  </a:lnTo>
                  <a:cubicBezTo>
                    <a:pt x="3787" y="1049"/>
                    <a:pt x="4001" y="811"/>
                    <a:pt x="4001" y="525"/>
                  </a:cubicBezTo>
                  <a:cubicBezTo>
                    <a:pt x="4001" y="239"/>
                    <a:pt x="3787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501" y="1"/>
                  </a:moveTo>
                  <a:cubicBezTo>
                    <a:pt x="239" y="1"/>
                    <a:pt x="0" y="215"/>
                    <a:pt x="0" y="501"/>
                  </a:cubicBezTo>
                  <a:lnTo>
                    <a:pt x="1691" y="501"/>
                  </a:lnTo>
                  <a:cubicBezTo>
                    <a:pt x="1691" y="215"/>
                    <a:pt x="1453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0542971" y="-1769298"/>
              <a:ext cx="70555" cy="240763"/>
            </a:xfrm>
            <a:custGeom>
              <a:avLst/>
              <a:gdLst/>
              <a:ahLst/>
              <a:cxnLst/>
              <a:rect l="l" t="t" r="r" b="b"/>
              <a:pathLst>
                <a:path w="1096" h="3740" extrusionOk="0">
                  <a:moveTo>
                    <a:pt x="810" y="1"/>
                  </a:moveTo>
                  <a:lnTo>
                    <a:pt x="810" y="3430"/>
                  </a:lnTo>
                  <a:lnTo>
                    <a:pt x="0" y="3430"/>
                  </a:lnTo>
                  <a:lnTo>
                    <a:pt x="0" y="3740"/>
                  </a:lnTo>
                  <a:lnTo>
                    <a:pt x="1096" y="374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0411131" y="-1835218"/>
              <a:ext cx="334235" cy="65984"/>
            </a:xfrm>
            <a:custGeom>
              <a:avLst/>
              <a:gdLst/>
              <a:ahLst/>
              <a:cxnLst/>
              <a:rect l="l" t="t" r="r" b="b"/>
              <a:pathLst>
                <a:path w="5192" h="1025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25"/>
                    <a:pt x="524" y="1025"/>
                  </a:cubicBezTo>
                  <a:lnTo>
                    <a:pt x="4692" y="1025"/>
                  </a:lnTo>
                  <a:cubicBezTo>
                    <a:pt x="4977" y="1025"/>
                    <a:pt x="5192" y="810"/>
                    <a:pt x="5192" y="525"/>
                  </a:cubicBezTo>
                  <a:cubicBezTo>
                    <a:pt x="5192" y="239"/>
                    <a:pt x="4977" y="1"/>
                    <a:pt x="4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0454004" y="-1901138"/>
              <a:ext cx="253058" cy="65984"/>
            </a:xfrm>
            <a:custGeom>
              <a:avLst/>
              <a:gdLst/>
              <a:ahLst/>
              <a:cxnLst/>
              <a:rect l="l" t="t" r="r" b="b"/>
              <a:pathLst>
                <a:path w="3931" h="1025" extrusionOk="0">
                  <a:moveTo>
                    <a:pt x="3526" y="1"/>
                  </a:moveTo>
                  <a:cubicBezTo>
                    <a:pt x="3573" y="72"/>
                    <a:pt x="3621" y="167"/>
                    <a:pt x="3621" y="263"/>
                  </a:cubicBezTo>
                  <a:cubicBezTo>
                    <a:pt x="3621" y="548"/>
                    <a:pt x="3383" y="787"/>
                    <a:pt x="3097" y="787"/>
                  </a:cubicBezTo>
                  <a:lnTo>
                    <a:pt x="120" y="787"/>
                  </a:lnTo>
                  <a:cubicBezTo>
                    <a:pt x="72" y="787"/>
                    <a:pt x="49" y="787"/>
                    <a:pt x="1" y="763"/>
                  </a:cubicBezTo>
                  <a:lnTo>
                    <a:pt x="1" y="763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3430" y="1025"/>
                  </a:lnTo>
                  <a:cubicBezTo>
                    <a:pt x="3716" y="1025"/>
                    <a:pt x="3930" y="787"/>
                    <a:pt x="3930" y="501"/>
                  </a:cubicBezTo>
                  <a:cubicBezTo>
                    <a:pt x="3930" y="263"/>
                    <a:pt x="3764" y="48"/>
                    <a:pt x="3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0524559" y="-1934870"/>
              <a:ext cx="108923" cy="32252"/>
            </a:xfrm>
            <a:custGeom>
              <a:avLst/>
              <a:gdLst/>
              <a:ahLst/>
              <a:cxnLst/>
              <a:rect l="l" t="t" r="r" b="b"/>
              <a:pathLst>
                <a:path w="1692" h="501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334" y="96"/>
                    <a:pt x="1358" y="167"/>
                    <a:pt x="1358" y="263"/>
                  </a:cubicBezTo>
                  <a:lnTo>
                    <a:pt x="72" y="263"/>
                  </a:lnTo>
                  <a:cubicBezTo>
                    <a:pt x="24" y="334"/>
                    <a:pt x="0" y="429"/>
                    <a:pt x="0" y="501"/>
                  </a:cubicBezTo>
                  <a:lnTo>
                    <a:pt x="1691" y="501"/>
                  </a:lnTo>
                  <a:cubicBezTo>
                    <a:pt x="1691" y="263"/>
                    <a:pt x="1501" y="48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0415701" y="-1835218"/>
              <a:ext cx="329664" cy="65984"/>
            </a:xfrm>
            <a:custGeom>
              <a:avLst/>
              <a:gdLst/>
              <a:ahLst/>
              <a:cxnLst/>
              <a:rect l="l" t="t" r="r" b="b"/>
              <a:pathLst>
                <a:path w="5121" h="1025" extrusionOk="0">
                  <a:moveTo>
                    <a:pt x="4716" y="1"/>
                  </a:moveTo>
                  <a:lnTo>
                    <a:pt x="4716" y="1"/>
                  </a:lnTo>
                  <a:cubicBezTo>
                    <a:pt x="4764" y="96"/>
                    <a:pt x="4811" y="167"/>
                    <a:pt x="4811" y="286"/>
                  </a:cubicBezTo>
                  <a:cubicBezTo>
                    <a:pt x="4811" y="548"/>
                    <a:pt x="4573" y="787"/>
                    <a:pt x="4287" y="787"/>
                  </a:cubicBezTo>
                  <a:lnTo>
                    <a:pt x="1" y="787"/>
                  </a:lnTo>
                  <a:cubicBezTo>
                    <a:pt x="96" y="929"/>
                    <a:pt x="263" y="1025"/>
                    <a:pt x="453" y="1025"/>
                  </a:cubicBezTo>
                  <a:lnTo>
                    <a:pt x="4621" y="1025"/>
                  </a:lnTo>
                  <a:cubicBezTo>
                    <a:pt x="4906" y="1025"/>
                    <a:pt x="5121" y="810"/>
                    <a:pt x="5121" y="525"/>
                  </a:cubicBezTo>
                  <a:cubicBezTo>
                    <a:pt x="5121" y="263"/>
                    <a:pt x="4954" y="72"/>
                    <a:pt x="4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0406496" y="-1841334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620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1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1"/>
                    <a:pt x="287" y="905"/>
                  </a:cubicBezTo>
                  <a:cubicBezTo>
                    <a:pt x="215" y="834"/>
                    <a:pt x="167" y="715"/>
                    <a:pt x="167" y="620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91"/>
                  </a:cubicBezTo>
                  <a:cubicBezTo>
                    <a:pt x="48" y="286"/>
                    <a:pt x="1" y="453"/>
                    <a:pt x="1" y="620"/>
                  </a:cubicBezTo>
                  <a:cubicBezTo>
                    <a:pt x="1" y="953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53"/>
                    <a:pt x="5359" y="620"/>
                  </a:cubicBezTo>
                  <a:cubicBezTo>
                    <a:pt x="5359" y="286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0444863" y="-1907254"/>
              <a:ext cx="268315" cy="76735"/>
            </a:xfrm>
            <a:custGeom>
              <a:avLst/>
              <a:gdLst/>
              <a:ahLst/>
              <a:cxnLst/>
              <a:rect l="l" t="t" r="r" b="b"/>
              <a:pathLst>
                <a:path w="4168" h="1192" extrusionOk="0">
                  <a:moveTo>
                    <a:pt x="3572" y="167"/>
                  </a:moveTo>
                  <a:cubicBezTo>
                    <a:pt x="3668" y="167"/>
                    <a:pt x="3787" y="215"/>
                    <a:pt x="3858" y="286"/>
                  </a:cubicBezTo>
                  <a:cubicBezTo>
                    <a:pt x="3953" y="381"/>
                    <a:pt x="4001" y="477"/>
                    <a:pt x="4001" y="596"/>
                  </a:cubicBezTo>
                  <a:cubicBezTo>
                    <a:pt x="4001" y="715"/>
                    <a:pt x="3953" y="834"/>
                    <a:pt x="3858" y="905"/>
                  </a:cubicBezTo>
                  <a:cubicBezTo>
                    <a:pt x="3787" y="977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6"/>
                  </a:cubicBezTo>
                  <a:cubicBezTo>
                    <a:pt x="167" y="358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6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6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518444" y="-1940986"/>
              <a:ext cx="119609" cy="44547"/>
            </a:xfrm>
            <a:custGeom>
              <a:avLst/>
              <a:gdLst/>
              <a:ahLst/>
              <a:cxnLst/>
              <a:rect l="l" t="t" r="r" b="b"/>
              <a:pathLst>
                <a:path w="1858" h="692" extrusionOk="0">
                  <a:moveTo>
                    <a:pt x="1262" y="167"/>
                  </a:moveTo>
                  <a:cubicBezTo>
                    <a:pt x="1381" y="167"/>
                    <a:pt x="1477" y="215"/>
                    <a:pt x="1572" y="310"/>
                  </a:cubicBezTo>
                  <a:cubicBezTo>
                    <a:pt x="1620" y="358"/>
                    <a:pt x="1667" y="429"/>
                    <a:pt x="1691" y="524"/>
                  </a:cubicBezTo>
                  <a:lnTo>
                    <a:pt x="191" y="524"/>
                  </a:lnTo>
                  <a:cubicBezTo>
                    <a:pt x="215" y="334"/>
                    <a:pt x="405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53" y="0"/>
                    <a:pt x="286" y="72"/>
                    <a:pt x="191" y="191"/>
                  </a:cubicBezTo>
                  <a:cubicBezTo>
                    <a:pt x="72" y="286"/>
                    <a:pt x="0" y="429"/>
                    <a:pt x="0" y="596"/>
                  </a:cubicBezTo>
                  <a:lnTo>
                    <a:pt x="0" y="691"/>
                  </a:lnTo>
                  <a:lnTo>
                    <a:pt x="1858" y="691"/>
                  </a:lnTo>
                  <a:lnTo>
                    <a:pt x="1858" y="596"/>
                  </a:lnTo>
                  <a:cubicBezTo>
                    <a:pt x="1858" y="453"/>
                    <a:pt x="1810" y="286"/>
                    <a:pt x="1691" y="191"/>
                  </a:cubicBezTo>
                  <a:cubicBezTo>
                    <a:pt x="1572" y="72"/>
                    <a:pt x="1429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406496" y="-1534715"/>
              <a:ext cx="344986" cy="78216"/>
            </a:xfrm>
            <a:custGeom>
              <a:avLst/>
              <a:gdLst/>
              <a:ahLst/>
              <a:cxnLst/>
              <a:rect l="l" t="t" r="r" b="b"/>
              <a:pathLst>
                <a:path w="5359" h="1215" extrusionOk="0">
                  <a:moveTo>
                    <a:pt x="4764" y="167"/>
                  </a:moveTo>
                  <a:cubicBezTo>
                    <a:pt x="4859" y="167"/>
                    <a:pt x="4978" y="215"/>
                    <a:pt x="5049" y="310"/>
                  </a:cubicBezTo>
                  <a:cubicBezTo>
                    <a:pt x="5145" y="381"/>
                    <a:pt x="5192" y="500"/>
                    <a:pt x="5192" y="596"/>
                  </a:cubicBezTo>
                  <a:cubicBezTo>
                    <a:pt x="5192" y="715"/>
                    <a:pt x="5145" y="834"/>
                    <a:pt x="5049" y="905"/>
                  </a:cubicBezTo>
                  <a:cubicBezTo>
                    <a:pt x="4978" y="1000"/>
                    <a:pt x="4859" y="1048"/>
                    <a:pt x="4764" y="1048"/>
                  </a:cubicBezTo>
                  <a:lnTo>
                    <a:pt x="596" y="1048"/>
                  </a:lnTo>
                  <a:cubicBezTo>
                    <a:pt x="477" y="1048"/>
                    <a:pt x="382" y="1000"/>
                    <a:pt x="287" y="905"/>
                  </a:cubicBezTo>
                  <a:cubicBezTo>
                    <a:pt x="215" y="834"/>
                    <a:pt x="167" y="715"/>
                    <a:pt x="167" y="596"/>
                  </a:cubicBezTo>
                  <a:cubicBezTo>
                    <a:pt x="167" y="381"/>
                    <a:pt x="358" y="167"/>
                    <a:pt x="596" y="167"/>
                  </a:cubicBezTo>
                  <a:close/>
                  <a:moveTo>
                    <a:pt x="596" y="0"/>
                  </a:moveTo>
                  <a:cubicBezTo>
                    <a:pt x="429" y="0"/>
                    <a:pt x="287" y="72"/>
                    <a:pt x="167" y="167"/>
                  </a:cubicBezTo>
                  <a:cubicBezTo>
                    <a:pt x="48" y="286"/>
                    <a:pt x="1" y="429"/>
                    <a:pt x="1" y="596"/>
                  </a:cubicBezTo>
                  <a:cubicBezTo>
                    <a:pt x="1" y="929"/>
                    <a:pt x="263" y="1215"/>
                    <a:pt x="596" y="1215"/>
                  </a:cubicBezTo>
                  <a:lnTo>
                    <a:pt x="4764" y="1215"/>
                  </a:lnTo>
                  <a:cubicBezTo>
                    <a:pt x="5097" y="1215"/>
                    <a:pt x="5359" y="929"/>
                    <a:pt x="5359" y="596"/>
                  </a:cubicBezTo>
                  <a:cubicBezTo>
                    <a:pt x="5359" y="262"/>
                    <a:pt x="5097" y="0"/>
                    <a:pt x="4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444863" y="-1467250"/>
              <a:ext cx="268315" cy="76671"/>
            </a:xfrm>
            <a:custGeom>
              <a:avLst/>
              <a:gdLst/>
              <a:ahLst/>
              <a:cxnLst/>
              <a:rect l="l" t="t" r="r" b="b"/>
              <a:pathLst>
                <a:path w="4168" h="1191" extrusionOk="0">
                  <a:moveTo>
                    <a:pt x="3572" y="167"/>
                  </a:moveTo>
                  <a:cubicBezTo>
                    <a:pt x="3810" y="167"/>
                    <a:pt x="4001" y="357"/>
                    <a:pt x="4001" y="595"/>
                  </a:cubicBezTo>
                  <a:cubicBezTo>
                    <a:pt x="4001" y="715"/>
                    <a:pt x="3953" y="810"/>
                    <a:pt x="3858" y="905"/>
                  </a:cubicBezTo>
                  <a:cubicBezTo>
                    <a:pt x="3787" y="976"/>
                    <a:pt x="3691" y="1024"/>
                    <a:pt x="3572" y="1024"/>
                  </a:cubicBezTo>
                  <a:lnTo>
                    <a:pt x="595" y="1024"/>
                  </a:lnTo>
                  <a:cubicBezTo>
                    <a:pt x="357" y="1024"/>
                    <a:pt x="167" y="834"/>
                    <a:pt x="167" y="595"/>
                  </a:cubicBezTo>
                  <a:cubicBezTo>
                    <a:pt x="167" y="357"/>
                    <a:pt x="357" y="167"/>
                    <a:pt x="595" y="167"/>
                  </a:cubicBezTo>
                  <a:close/>
                  <a:moveTo>
                    <a:pt x="595" y="0"/>
                  </a:moveTo>
                  <a:cubicBezTo>
                    <a:pt x="429" y="0"/>
                    <a:pt x="286" y="48"/>
                    <a:pt x="167" y="167"/>
                  </a:cubicBezTo>
                  <a:cubicBezTo>
                    <a:pt x="48" y="286"/>
                    <a:pt x="0" y="429"/>
                    <a:pt x="0" y="595"/>
                  </a:cubicBezTo>
                  <a:cubicBezTo>
                    <a:pt x="0" y="762"/>
                    <a:pt x="48" y="905"/>
                    <a:pt x="167" y="1024"/>
                  </a:cubicBezTo>
                  <a:cubicBezTo>
                    <a:pt x="286" y="1143"/>
                    <a:pt x="429" y="1191"/>
                    <a:pt x="595" y="1191"/>
                  </a:cubicBezTo>
                  <a:lnTo>
                    <a:pt x="3572" y="1191"/>
                  </a:lnTo>
                  <a:cubicBezTo>
                    <a:pt x="3715" y="1191"/>
                    <a:pt x="3882" y="1143"/>
                    <a:pt x="3977" y="1024"/>
                  </a:cubicBezTo>
                  <a:cubicBezTo>
                    <a:pt x="4096" y="905"/>
                    <a:pt x="4168" y="762"/>
                    <a:pt x="4168" y="595"/>
                  </a:cubicBezTo>
                  <a:cubicBezTo>
                    <a:pt x="4168" y="429"/>
                    <a:pt x="4096" y="286"/>
                    <a:pt x="3977" y="167"/>
                  </a:cubicBezTo>
                  <a:cubicBezTo>
                    <a:pt x="3882" y="48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518444" y="-1401330"/>
              <a:ext cx="119609" cy="44483"/>
            </a:xfrm>
            <a:custGeom>
              <a:avLst/>
              <a:gdLst/>
              <a:ahLst/>
              <a:cxnLst/>
              <a:rect l="l" t="t" r="r" b="b"/>
              <a:pathLst>
                <a:path w="1858" h="691" extrusionOk="0">
                  <a:moveTo>
                    <a:pt x="1691" y="167"/>
                  </a:moveTo>
                  <a:cubicBezTo>
                    <a:pt x="1643" y="357"/>
                    <a:pt x="1477" y="524"/>
                    <a:pt x="1262" y="524"/>
                  </a:cubicBezTo>
                  <a:lnTo>
                    <a:pt x="596" y="524"/>
                  </a:lnTo>
                  <a:cubicBezTo>
                    <a:pt x="500" y="524"/>
                    <a:pt x="381" y="476"/>
                    <a:pt x="310" y="381"/>
                  </a:cubicBezTo>
                  <a:cubicBezTo>
                    <a:pt x="238" y="334"/>
                    <a:pt x="191" y="262"/>
                    <a:pt x="191" y="167"/>
                  </a:cubicBezTo>
                  <a:close/>
                  <a:moveTo>
                    <a:pt x="0" y="0"/>
                  </a:moveTo>
                  <a:lnTo>
                    <a:pt x="0" y="95"/>
                  </a:lnTo>
                  <a:cubicBezTo>
                    <a:pt x="0" y="238"/>
                    <a:pt x="72" y="405"/>
                    <a:pt x="191" y="500"/>
                  </a:cubicBezTo>
                  <a:cubicBezTo>
                    <a:pt x="286" y="619"/>
                    <a:pt x="453" y="691"/>
                    <a:pt x="596" y="691"/>
                  </a:cubicBezTo>
                  <a:lnTo>
                    <a:pt x="1262" y="691"/>
                  </a:lnTo>
                  <a:cubicBezTo>
                    <a:pt x="1596" y="691"/>
                    <a:pt x="1858" y="429"/>
                    <a:pt x="1858" y="9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10538336" y="-1773869"/>
              <a:ext cx="81306" cy="249904"/>
            </a:xfrm>
            <a:custGeom>
              <a:avLst/>
              <a:gdLst/>
              <a:ahLst/>
              <a:cxnLst/>
              <a:rect l="l" t="t" r="r" b="b"/>
              <a:pathLst>
                <a:path w="1263" h="3882" extrusionOk="0">
                  <a:moveTo>
                    <a:pt x="1096" y="167"/>
                  </a:moveTo>
                  <a:lnTo>
                    <a:pt x="1096" y="3715"/>
                  </a:lnTo>
                  <a:lnTo>
                    <a:pt x="167" y="3715"/>
                  </a:lnTo>
                  <a:lnTo>
                    <a:pt x="167" y="167"/>
                  </a:lnTo>
                  <a:close/>
                  <a:moveTo>
                    <a:pt x="1" y="0"/>
                  </a:moveTo>
                  <a:lnTo>
                    <a:pt x="1" y="3882"/>
                  </a:lnTo>
                  <a:lnTo>
                    <a:pt x="1263" y="3882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95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lerta"/>
              <a:buNone/>
              <a:defRPr sz="35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8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59" r:id="rId5"/>
    <p:sldLayoutId id="2147483660" r:id="rId6"/>
    <p:sldLayoutId id="2147483671" r:id="rId7"/>
    <p:sldLayoutId id="2147483674" r:id="rId8"/>
    <p:sldLayoutId id="2147483678" r:id="rId9"/>
    <p:sldLayoutId id="2147483682" r:id="rId10"/>
    <p:sldLayoutId id="2147483683" r:id="rId11"/>
    <p:sldLayoutId id="2147483684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5"/>
          <p:cNvSpPr txBox="1">
            <a:spLocks noGrp="1"/>
          </p:cNvSpPr>
          <p:nvPr>
            <p:ph type="ctrTitle"/>
          </p:nvPr>
        </p:nvSpPr>
        <p:spPr>
          <a:xfrm>
            <a:off x="0" y="862150"/>
            <a:ext cx="7343553" cy="16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居家健身姿勢準確度偵測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42" name="Google Shape;2242;p45"/>
          <p:cNvSpPr txBox="1">
            <a:spLocks noGrp="1"/>
          </p:cNvSpPr>
          <p:nvPr>
            <p:ph type="subTitle" idx="1"/>
          </p:nvPr>
        </p:nvSpPr>
        <p:spPr>
          <a:xfrm>
            <a:off x="1387726" y="2791598"/>
            <a:ext cx="4568100" cy="104321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鄧佳朋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鐘金文 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準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度判斷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4988524" y="1474050"/>
            <a:ext cx="2265716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準確度計算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4988523" y="1926857"/>
            <a:ext cx="331010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利用自製算法求得準確比例</a:t>
            </a:r>
          </a:p>
        </p:txBody>
      </p:sp>
      <p:sp>
        <p:nvSpPr>
          <p:cNvPr id="2738" name="Google Shape;2738;p69"/>
          <p:cNvSpPr txBox="1"/>
          <p:nvPr/>
        </p:nvSpPr>
        <p:spPr>
          <a:xfrm>
            <a:off x="4988532" y="2523762"/>
            <a:ext cx="2265708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準確度過低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4988524" y="2973919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給予即時回饋提醒使用者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40" name="Google Shape;2740;p69"/>
          <p:cNvSpPr txBox="1"/>
          <p:nvPr/>
        </p:nvSpPr>
        <p:spPr>
          <a:xfrm>
            <a:off x="4988532" y="3573489"/>
            <a:ext cx="308257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顯示比例並計數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4988532" y="4023377"/>
            <a:ext cx="3310093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回饋給使用者準確度與次數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480382" y="1585949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111157" y="2627787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705042" y="3142704"/>
            <a:ext cx="3178800" cy="95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已經為正確姿勢</a:t>
            </a:r>
            <a:endParaRPr lang="en-US" altLang="zh-TW" sz="2400" dirty="0" smtClean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再找出其準確比例</a:t>
            </a:r>
            <a:endParaRPr sz="24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298682" y="2556742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</a:t>
            </a: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確</a:t>
            </a:r>
            <a:r>
              <a:rPr lang="zh-TW" altLang="en-US" sz="36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度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295782" y="1993649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295782" y="1993649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295782" y="1993649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1735396" y="1824352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349239" y="2871397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111082" y="1588326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349164" y="1831936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62" y="3667248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2575877188"/>
              </p:ext>
            </p:extLst>
          </p:nvPr>
        </p:nvGraphicFramePr>
        <p:xfrm>
          <a:off x="728582" y="1644502"/>
          <a:ext cx="7704000" cy="2445487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25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8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STEP1</a:t>
                      </a:r>
                      <a:endParaRPr sz="14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在站立時宣告一個假想的髖關節定點角度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(</a:t>
                      </a:r>
                      <a:r>
                        <a:rPr lang="en-US" sz="2000" dirty="0" err="1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angle_top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= 180)</a:t>
                      </a:r>
                      <a:endParaRPr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9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STEP2</a:t>
                      </a:r>
                      <a:endParaRPr lang="en-US" altLang="zh-TW" sz="14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當我們越蹲越低時，加入判斷式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(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angle1=</a:t>
                      </a: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髖關節角度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)</a:t>
                      </a: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：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if angle1 &lt; </a:t>
                      </a:r>
                      <a:r>
                        <a:rPr lang="en-US" sz="2000" dirty="0" err="1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angle_top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: </a:t>
                      </a:r>
                      <a:r>
                        <a:rPr lang="en-US" sz="2000" dirty="0" err="1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angle_top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= angle1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藉此可以從</a:t>
                      </a:r>
                      <a:r>
                        <a:rPr lang="en-US" sz="2000" dirty="0" err="1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angle_top</a:t>
                      </a: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得知使用者蹲到最低時的髖關節角度。</a:t>
                      </a:r>
                      <a:endParaRPr lang="zh-TW" altLang="en-US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6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STEP3</a:t>
                      </a:r>
                      <a:endParaRPr lang="en-US" altLang="zh-TW" sz="14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當站立時，重設</a:t>
                      </a:r>
                      <a:r>
                        <a:rPr lang="en-US" altLang="zh-TW" sz="2000" dirty="0" err="1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angle_top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= 180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即可在每一次蹲下時找到該次定點的髖關節角度</a:t>
                      </a:r>
                      <a:endParaRPr lang="zh-TW" altLang="en-US" sz="20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250" name="Google Shape;2250;p46"/>
          <p:cNvSpPr txBox="1"/>
          <p:nvPr/>
        </p:nvSpPr>
        <p:spPr>
          <a:xfrm>
            <a:off x="3295176" y="4117177"/>
            <a:ext cx="3375900" cy="4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上述是拿深蹲為例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準確度計算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252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8" name="Google Shape;2248;p46"/>
          <p:cNvGraphicFramePr/>
          <p:nvPr>
            <p:extLst>
              <p:ext uri="{D42A27DB-BD31-4B8C-83A1-F6EECF244321}">
                <p14:modId xmlns:p14="http://schemas.microsoft.com/office/powerpoint/2010/main" val="3988417921"/>
              </p:ext>
            </p:extLst>
          </p:nvPr>
        </p:nvGraphicFramePr>
        <p:xfrm>
          <a:off x="728582" y="1558357"/>
          <a:ext cx="7800256" cy="2495911"/>
        </p:xfrm>
        <a:graphic>
          <a:graphicData uri="http://schemas.openxmlformats.org/drawingml/2006/table">
            <a:tbl>
              <a:tblPr>
                <a:noFill/>
                <a:tableStyleId>{CA0220AA-DA7F-4B34-8CDA-69E5F1A3893A}</a:tableStyleId>
              </a:tblPr>
              <a:tblGrid>
                <a:gridCol w="835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4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3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STEP4</a:t>
                      </a:r>
                      <a:endParaRPr sz="14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假設蹲下角度範圍是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80~110</a:t>
                      </a: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、標準角度是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90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準確度 </a:t>
                      </a:r>
                      <a: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: accuracy = 100 – abs(</a:t>
                      </a:r>
                      <a:r>
                        <a:rPr lang="en-US" altLang="zh-TW" sz="1800" dirty="0" err="1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angle_top</a:t>
                      </a:r>
                      <a: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- X) </a:t>
                      </a: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X</a:t>
                      </a: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為標準角度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10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STEP5</a:t>
                      </a:r>
                      <a:endParaRPr lang="en-US" altLang="zh-TW" sz="14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(</a:t>
                      </a: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標準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-</a:t>
                      </a: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範圍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)</a:t>
                      </a: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的最大值是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110-90 = 20</a:t>
                      </a: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，可得知準確度不低於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80%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但我們希望準確度最少可以是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60%</a:t>
                      </a: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左右，故在上述式子多乘了常數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endParaRPr lang="zh-TW" altLang="en-US" sz="18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e Vietnam Pro"/>
                        <a:sym typeface="Be Vietnam Pr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即得到新的準確度 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: accuracy = 100 –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2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*abs(</a:t>
                      </a:r>
                      <a:r>
                        <a:rPr lang="en-US" altLang="zh-TW" sz="1800" dirty="0" err="1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angle_top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 - 90)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5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Poppins"/>
                          <a:sym typeface="Poppins"/>
                        </a:rPr>
                        <a:t>STEP6</a:t>
                      </a:r>
                      <a:endParaRPr lang="en-US" altLang="zh-TW" sz="140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由於每一下的</a:t>
                      </a:r>
                      <a:r>
                        <a:rPr lang="en-US" altLang="zh-TW" sz="1800" dirty="0" err="1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angle_top</a:t>
                      </a: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會重設，故能得到每一下的準確度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換言之如果準確度小於</a:t>
                      </a:r>
                      <a:r>
                        <a:rPr lang="en-US" altLang="zh-TW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60%</a:t>
                      </a:r>
                      <a:r>
                        <a:rPr lang="zh-TW" altLang="en-US" sz="18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e Vietnam Pro"/>
                          <a:sym typeface="Be Vietnam Pro"/>
                        </a:rPr>
                        <a:t>則會視為動作不正確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49" name="Google Shape;2249;p46"/>
          <p:cNvSpPr txBox="1"/>
          <p:nvPr/>
        </p:nvSpPr>
        <p:spPr>
          <a:xfrm>
            <a:off x="1834050" y="1035623"/>
            <a:ext cx="5475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利用標準定點角度與實作角度的差距做計算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250" name="Google Shape;2250;p46"/>
          <p:cNvSpPr txBox="1"/>
          <p:nvPr/>
        </p:nvSpPr>
        <p:spPr>
          <a:xfrm>
            <a:off x="3344793" y="4114621"/>
            <a:ext cx="3375900" cy="4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上述是拿深蹲為例</a:t>
            </a:r>
            <a:endParaRPr sz="1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grpSp>
        <p:nvGrpSpPr>
          <p:cNvPr id="2252" name="Google Shape;2252;p46"/>
          <p:cNvGrpSpPr/>
          <p:nvPr/>
        </p:nvGrpSpPr>
        <p:grpSpPr>
          <a:xfrm>
            <a:off x="7894840" y="1270386"/>
            <a:ext cx="1195130" cy="227618"/>
            <a:chOff x="9945056" y="4082390"/>
            <a:chExt cx="933695" cy="177868"/>
          </a:xfrm>
        </p:grpSpPr>
        <p:sp>
          <p:nvSpPr>
            <p:cNvPr id="2253" name="Google Shape;2253;p46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728582" y="28312"/>
            <a:ext cx="7704000" cy="9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準確度計算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68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實際成效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zh-TW" dirty="0" smtClean="0"/>
              <a:t>4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2575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6" name="Google Shape;2266;p47"/>
          <p:cNvGrpSpPr/>
          <p:nvPr/>
        </p:nvGrpSpPr>
        <p:grpSpPr>
          <a:xfrm>
            <a:off x="5507550" y="2955224"/>
            <a:ext cx="815400" cy="815400"/>
            <a:chOff x="7057100" y="1589925"/>
            <a:chExt cx="815400" cy="815400"/>
          </a:xfrm>
        </p:grpSpPr>
        <p:sp>
          <p:nvSpPr>
            <p:cNvPr id="2267" name="Google Shape;2267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47"/>
          <p:cNvGrpSpPr/>
          <p:nvPr/>
        </p:nvGrpSpPr>
        <p:grpSpPr>
          <a:xfrm>
            <a:off x="2820975" y="2955224"/>
            <a:ext cx="815400" cy="815400"/>
            <a:chOff x="7057100" y="1589925"/>
            <a:chExt cx="815400" cy="815400"/>
          </a:xfrm>
        </p:grpSpPr>
        <p:sp>
          <p:nvSpPr>
            <p:cNvPr id="2270" name="Google Shape;2270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2" name="Google Shape;2272;p47"/>
          <p:cNvGrpSpPr/>
          <p:nvPr/>
        </p:nvGrpSpPr>
        <p:grpSpPr>
          <a:xfrm>
            <a:off x="5507550" y="1173362"/>
            <a:ext cx="815400" cy="815400"/>
            <a:chOff x="7057100" y="1589925"/>
            <a:chExt cx="815400" cy="815400"/>
          </a:xfrm>
        </p:grpSpPr>
        <p:sp>
          <p:nvSpPr>
            <p:cNvPr id="2273" name="Google Shape;2273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47"/>
          <p:cNvGrpSpPr/>
          <p:nvPr/>
        </p:nvGrpSpPr>
        <p:grpSpPr>
          <a:xfrm>
            <a:off x="2820975" y="1173362"/>
            <a:ext cx="815400" cy="815400"/>
            <a:chOff x="7057100" y="1589925"/>
            <a:chExt cx="815400" cy="815400"/>
          </a:xfrm>
        </p:grpSpPr>
        <p:sp>
          <p:nvSpPr>
            <p:cNvPr id="2276" name="Google Shape;2276;p47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8" name="Google Shape;2278;p47"/>
          <p:cNvSpPr txBox="1">
            <a:spLocks noGrp="1"/>
          </p:cNvSpPr>
          <p:nvPr>
            <p:ph type="title"/>
          </p:nvPr>
        </p:nvSpPr>
        <p:spPr>
          <a:xfrm>
            <a:off x="2898888" y="1366256"/>
            <a:ext cx="6597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9" name="Google Shape;2279;p47"/>
          <p:cNvSpPr txBox="1">
            <a:spLocks noGrp="1"/>
          </p:cNvSpPr>
          <p:nvPr>
            <p:ph type="subTitle" idx="1"/>
          </p:nvPr>
        </p:nvSpPr>
        <p:spPr>
          <a:xfrm>
            <a:off x="2074875" y="2416504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手勢對應的關節點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0" name="Google Shape;2280;p47"/>
          <p:cNvSpPr txBox="1">
            <a:spLocks noGrp="1"/>
          </p:cNvSpPr>
          <p:nvPr>
            <p:ph type="title" idx="2"/>
          </p:nvPr>
        </p:nvSpPr>
        <p:spPr>
          <a:xfrm>
            <a:off x="5585399" y="1366256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1" name="Google Shape;2281;p47"/>
          <p:cNvSpPr txBox="1">
            <a:spLocks noGrp="1"/>
          </p:cNvSpPr>
          <p:nvPr>
            <p:ph type="subTitle" idx="3"/>
          </p:nvPr>
        </p:nvSpPr>
        <p:spPr>
          <a:xfrm>
            <a:off x="4761450" y="2412215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五種運動的範例</a:t>
            </a:r>
          </a:p>
        </p:txBody>
      </p:sp>
      <p:sp>
        <p:nvSpPr>
          <p:cNvPr id="2282" name="Google Shape;2282;p47"/>
          <p:cNvSpPr txBox="1">
            <a:spLocks noGrp="1"/>
          </p:cNvSpPr>
          <p:nvPr>
            <p:ph type="title" idx="4"/>
          </p:nvPr>
        </p:nvSpPr>
        <p:spPr>
          <a:xfrm>
            <a:off x="2898888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3" name="Google Shape;2283;p47"/>
          <p:cNvSpPr txBox="1">
            <a:spLocks noGrp="1"/>
          </p:cNvSpPr>
          <p:nvPr>
            <p:ph type="subTitle" idx="5"/>
          </p:nvPr>
        </p:nvSpPr>
        <p:spPr>
          <a:xfrm>
            <a:off x="2074875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五種運動 三種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級別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4" name="Google Shape;2284;p47"/>
          <p:cNvSpPr txBox="1">
            <a:spLocks noGrp="1"/>
          </p:cNvSpPr>
          <p:nvPr>
            <p:ph type="title" idx="6"/>
          </p:nvPr>
        </p:nvSpPr>
        <p:spPr>
          <a:xfrm>
            <a:off x="5585399" y="3148137"/>
            <a:ext cx="659700" cy="42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5" name="Google Shape;2285;p47"/>
          <p:cNvSpPr txBox="1">
            <a:spLocks noGrp="1"/>
          </p:cNvSpPr>
          <p:nvPr>
            <p:ph type="subTitle" idx="7"/>
          </p:nvPr>
        </p:nvSpPr>
        <p:spPr>
          <a:xfrm>
            <a:off x="4761450" y="4213890"/>
            <a:ext cx="230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倒數三秒後結束程式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6" name="Google Shape;2286;p47"/>
          <p:cNvSpPr txBox="1">
            <a:spLocks noGrp="1"/>
          </p:cNvSpPr>
          <p:nvPr>
            <p:ph type="title" idx="8"/>
          </p:nvPr>
        </p:nvSpPr>
        <p:spPr>
          <a:xfrm>
            <a:off x="691647" y="121180"/>
            <a:ext cx="7704000" cy="95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實際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成效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87" name="Google Shape;2287;p47"/>
          <p:cNvSpPr txBox="1">
            <a:spLocks noGrp="1"/>
          </p:cNvSpPr>
          <p:nvPr>
            <p:ph type="subTitle" idx="9"/>
          </p:nvPr>
        </p:nvSpPr>
        <p:spPr>
          <a:xfrm>
            <a:off x="2074875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基本設定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8" name="Google Shape;2288;p47"/>
          <p:cNvSpPr txBox="1">
            <a:spLocks noGrp="1"/>
          </p:cNvSpPr>
          <p:nvPr>
            <p:ph type="subTitle" idx="13"/>
          </p:nvPr>
        </p:nvSpPr>
        <p:spPr>
          <a:xfrm>
            <a:off x="4761450" y="1916825"/>
            <a:ext cx="23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示範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89" name="Google Shape;2289;p47"/>
          <p:cNvSpPr txBox="1">
            <a:spLocks noGrp="1"/>
          </p:cNvSpPr>
          <p:nvPr>
            <p:ph type="subTitle" idx="14"/>
          </p:nvPr>
        </p:nvSpPr>
        <p:spPr>
          <a:xfrm>
            <a:off x="2074875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0" name="Google Shape;2290;p47"/>
          <p:cNvSpPr txBox="1">
            <a:spLocks noGrp="1"/>
          </p:cNvSpPr>
          <p:nvPr>
            <p:ph type="subTitle" idx="15"/>
          </p:nvPr>
        </p:nvSpPr>
        <p:spPr>
          <a:xfrm>
            <a:off x="4761450" y="3679197"/>
            <a:ext cx="2307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78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基本設定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4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87241" y="1357453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手部關節對應編號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4" y="2768311"/>
            <a:ext cx="6025915" cy="210106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613394" y="2174943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我們利用手勢來判斷使用者現在想做什麼運動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433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41266" y="5576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手指比法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149270" y="1325808"/>
            <a:ext cx="488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可以從數字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判斷到數字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，分別代表不同動作，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若手機有偵測到數字，即會在右下方顯示，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此時比零確認就能繼續下去，數字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是離開。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0" y="2352281"/>
            <a:ext cx="4669216" cy="17660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46" y="2932477"/>
            <a:ext cx="1097280" cy="10789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t="427" r="23869" b="-427"/>
          <a:stretch/>
        </p:blipFill>
        <p:spPr>
          <a:xfrm>
            <a:off x="7143209" y="2932477"/>
            <a:ext cx="982159" cy="10789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254133" y="23522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smtClean="0"/>
              <a:t>0</a:t>
            </a:r>
            <a:endParaRPr lang="zh-TW" altLang="en-US" sz="1800" b="1" dirty="0"/>
          </a:p>
        </p:txBody>
      </p:sp>
      <p:sp>
        <p:nvSpPr>
          <p:cNvPr id="10" name="矩形 9"/>
          <p:cNvSpPr/>
          <p:nvPr/>
        </p:nvSpPr>
        <p:spPr>
          <a:xfrm>
            <a:off x="7477835" y="235228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 smtClean="0"/>
              <a:t>6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869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8"/>
          <p:cNvSpPr txBox="1">
            <a:spLocks noGrp="1"/>
          </p:cNvSpPr>
          <p:nvPr>
            <p:ph type="title"/>
          </p:nvPr>
        </p:nvSpPr>
        <p:spPr>
          <a:xfrm>
            <a:off x="1338421" y="1286570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身體部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關節對應編號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000317" y="1961211"/>
            <a:ext cx="4903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主要核心所在，以這個為基礎去辨識使用者是否達標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2442507"/>
            <a:ext cx="6130060" cy="25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846650" y="1739543"/>
            <a:ext cx="2976900" cy="57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主要選單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9" name="Google Shape;2569;p64"/>
          <p:cNvSpPr txBox="1">
            <a:spLocks noGrp="1"/>
          </p:cNvSpPr>
          <p:nvPr>
            <p:ph type="subTitle" idx="1"/>
          </p:nvPr>
        </p:nvSpPr>
        <p:spPr>
          <a:xfrm>
            <a:off x="846650" y="2707086"/>
            <a:ext cx="2976900" cy="11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一開始開啟程式就會直接呈現六種選擇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，使用者可以自行選擇想要完成的動作，當然也可以選擇直接退出。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954900" y="1270793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96" y="1410082"/>
            <a:ext cx="3591883" cy="24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7"/>
          <p:cNvSpPr txBox="1">
            <a:spLocks noGrp="1"/>
          </p:cNvSpPr>
          <p:nvPr>
            <p:ph type="subTitle" idx="7"/>
          </p:nvPr>
        </p:nvSpPr>
        <p:spPr>
          <a:xfrm>
            <a:off x="655068" y="1529684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6" name="Google Shape;2456;p57"/>
          <p:cNvSpPr txBox="1">
            <a:spLocks noGrp="1"/>
          </p:cNvSpPr>
          <p:nvPr>
            <p:ph type="subTitle" idx="4"/>
          </p:nvPr>
        </p:nvSpPr>
        <p:spPr>
          <a:xfrm>
            <a:off x="7249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實際成效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7" name="Google Shape;2457;p57"/>
          <p:cNvSpPr txBox="1">
            <a:spLocks noGrp="1"/>
          </p:cNvSpPr>
          <p:nvPr>
            <p:ph type="subTitle" idx="5"/>
          </p:nvPr>
        </p:nvSpPr>
        <p:spPr>
          <a:xfrm>
            <a:off x="34038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優勢劣勢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" name="Google Shape;2458;p57"/>
          <p:cNvSpPr txBox="1">
            <a:spLocks noGrp="1"/>
          </p:cNvSpPr>
          <p:nvPr>
            <p:ph type="subTitle" idx="1"/>
          </p:nvPr>
        </p:nvSpPr>
        <p:spPr>
          <a:xfrm>
            <a:off x="715100" y="2096938"/>
            <a:ext cx="2336400" cy="83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9" name="Google Shape;2459;p57"/>
          <p:cNvSpPr txBox="1">
            <a:spLocks noGrp="1"/>
          </p:cNvSpPr>
          <p:nvPr>
            <p:ph type="subTitle" idx="13"/>
          </p:nvPr>
        </p:nvSpPr>
        <p:spPr>
          <a:xfrm>
            <a:off x="7151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0" name="Google Shape;2460;p57"/>
          <p:cNvSpPr txBox="1">
            <a:spLocks noGrp="1"/>
          </p:cNvSpPr>
          <p:nvPr>
            <p:ph type="title"/>
          </p:nvPr>
        </p:nvSpPr>
        <p:spPr>
          <a:xfrm>
            <a:off x="715100" y="14979"/>
            <a:ext cx="7704000" cy="99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61" name="Google Shape;2461;p57"/>
          <p:cNvSpPr txBox="1">
            <a:spLocks noGrp="1"/>
          </p:cNvSpPr>
          <p:nvPr>
            <p:ph type="subTitle" idx="8"/>
          </p:nvPr>
        </p:nvSpPr>
        <p:spPr>
          <a:xfrm>
            <a:off x="3403800" y="1533680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2" name="Google Shape;2462;p57"/>
          <p:cNvSpPr txBox="1">
            <a:spLocks noGrp="1"/>
          </p:cNvSpPr>
          <p:nvPr>
            <p:ph type="subTitle" idx="9"/>
          </p:nvPr>
        </p:nvSpPr>
        <p:spPr>
          <a:xfrm>
            <a:off x="6092500" y="1529683"/>
            <a:ext cx="2336400" cy="737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3" name="Google Shape;2463;p57"/>
          <p:cNvSpPr txBox="1">
            <a:spLocks noGrp="1"/>
          </p:cNvSpPr>
          <p:nvPr>
            <p:ph type="subTitle" idx="2"/>
          </p:nvPr>
        </p:nvSpPr>
        <p:spPr>
          <a:xfrm>
            <a:off x="34038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4" name="Google Shape;2464;p57"/>
          <p:cNvSpPr txBox="1">
            <a:spLocks noGrp="1"/>
          </p:cNvSpPr>
          <p:nvPr>
            <p:ph type="subTitle" idx="3"/>
          </p:nvPr>
        </p:nvSpPr>
        <p:spPr>
          <a:xfrm>
            <a:off x="6087600" y="2120286"/>
            <a:ext cx="2336400" cy="80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5" name="Google Shape;2465;p57"/>
          <p:cNvSpPr txBox="1">
            <a:spLocks noGrp="1"/>
          </p:cNvSpPr>
          <p:nvPr>
            <p:ph type="subTitle" idx="6"/>
          </p:nvPr>
        </p:nvSpPr>
        <p:spPr>
          <a:xfrm>
            <a:off x="6087600" y="3500903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展望與期許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6" name="Google Shape;2466;p57"/>
          <p:cNvSpPr txBox="1">
            <a:spLocks noGrp="1"/>
          </p:cNvSpPr>
          <p:nvPr>
            <p:ph type="subTitle" idx="14"/>
          </p:nvPr>
        </p:nvSpPr>
        <p:spPr>
          <a:xfrm>
            <a:off x="34038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7" name="Google Shape;2467;p57"/>
          <p:cNvSpPr txBox="1">
            <a:spLocks noGrp="1"/>
          </p:cNvSpPr>
          <p:nvPr>
            <p:ph type="subTitle" idx="15"/>
          </p:nvPr>
        </p:nvSpPr>
        <p:spPr>
          <a:xfrm>
            <a:off x="6082700" y="2927116"/>
            <a:ext cx="2336400" cy="71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68" name="Google Shape;2468;p57"/>
          <p:cNvGrpSpPr/>
          <p:nvPr/>
        </p:nvGrpSpPr>
        <p:grpSpPr>
          <a:xfrm>
            <a:off x="7829277" y="1350056"/>
            <a:ext cx="1199238" cy="228418"/>
            <a:chOff x="9945056" y="4082390"/>
            <a:chExt cx="933695" cy="177868"/>
          </a:xfrm>
        </p:grpSpPr>
        <p:sp>
          <p:nvSpPr>
            <p:cNvPr id="2469" name="Google Shape;2469;p57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501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五個動作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01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4920" y="2301066"/>
            <a:ext cx="3088181" cy="107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1-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仰臥起坐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80742" y="1455090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60" y="1687033"/>
            <a:ext cx="4097639" cy="23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79765" y="2219355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2-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伏地挺身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7365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39" y="1581396"/>
            <a:ext cx="4096827" cy="23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1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89718" y="2242570"/>
            <a:ext cx="3088181" cy="1019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3-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深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蹲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59476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99" y="1541392"/>
            <a:ext cx="4234251" cy="23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24173" y="2238084"/>
            <a:ext cx="3088181" cy="1028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4-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仰臥舉腿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31123" y="1402766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54" y="1497472"/>
            <a:ext cx="4292018" cy="24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64"/>
          <p:cNvSpPr txBox="1">
            <a:spLocks noGrp="1"/>
          </p:cNvSpPr>
          <p:nvPr>
            <p:ph type="title"/>
          </p:nvPr>
        </p:nvSpPr>
        <p:spPr>
          <a:xfrm>
            <a:off x="314157" y="2288128"/>
            <a:ext cx="3088181" cy="1035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5-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跳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70" name="Google Shape;2570;p64"/>
          <p:cNvGrpSpPr/>
          <p:nvPr/>
        </p:nvGrpSpPr>
        <p:grpSpPr>
          <a:xfrm>
            <a:off x="3324035" y="1456354"/>
            <a:ext cx="4474000" cy="3337714"/>
            <a:chOff x="4858743" y="1460909"/>
            <a:chExt cx="2978100" cy="2221736"/>
          </a:xfrm>
        </p:grpSpPr>
        <p:sp>
          <p:nvSpPr>
            <p:cNvPr id="2571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2" y="1639815"/>
            <a:ext cx="4167711" cy="23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</a:t>
            </a: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示範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785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2023-04-25 16-35-14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5265" y="694660"/>
            <a:ext cx="6046937" cy="35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選擇運動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12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9"/>
          <p:cNvSpPr txBox="1">
            <a:spLocks noGrp="1"/>
          </p:cNvSpPr>
          <p:nvPr>
            <p:ph type="title"/>
          </p:nvPr>
        </p:nvSpPr>
        <p:spPr>
          <a:xfrm flipH="1">
            <a:off x="4248467" y="1586125"/>
            <a:ext cx="4050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立刻退出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2" name="Google Shape;2302;p49"/>
          <p:cNvSpPr txBox="1">
            <a:spLocks noGrp="1"/>
          </p:cNvSpPr>
          <p:nvPr>
            <p:ph type="subTitle" idx="1"/>
          </p:nvPr>
        </p:nvSpPr>
        <p:spPr>
          <a:xfrm flipH="1">
            <a:off x="4248467" y="2853900"/>
            <a:ext cx="4050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當使用者不想做此運動時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比出右方姿勢即可退出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03" name="Google Shape;2303;p4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117" y="1409100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139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824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70;p64"/>
          <p:cNvGrpSpPr/>
          <p:nvPr/>
        </p:nvGrpSpPr>
        <p:grpSpPr>
          <a:xfrm>
            <a:off x="1463542" y="630865"/>
            <a:ext cx="6216915" cy="4512635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2023-04-25 16-35-14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1088" y="694660"/>
            <a:ext cx="6046382" cy="35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3"/>
          <p:cNvSpPr txBox="1">
            <a:spLocks noGrp="1"/>
          </p:cNvSpPr>
          <p:nvPr>
            <p:ph type="title"/>
          </p:nvPr>
        </p:nvSpPr>
        <p:spPr>
          <a:xfrm>
            <a:off x="782700" y="1307100"/>
            <a:ext cx="4689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選擇離開</a:t>
            </a:r>
            <a:endParaRPr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34" name="Google Shape;233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07" r="10843"/>
          <a:stretch/>
        </p:blipFill>
        <p:spPr>
          <a:xfrm>
            <a:off x="5471704" y="1126957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27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離開倒數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" name="Google Shape;2570;p64"/>
          <p:cNvGrpSpPr/>
          <p:nvPr/>
        </p:nvGrpSpPr>
        <p:grpSpPr>
          <a:xfrm>
            <a:off x="877112" y="1416160"/>
            <a:ext cx="1993679" cy="1674370"/>
            <a:chOff x="4858743" y="1460909"/>
            <a:chExt cx="2978100" cy="2221736"/>
          </a:xfrm>
        </p:grpSpPr>
        <p:sp>
          <p:nvSpPr>
            <p:cNvPr id="8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570;p64"/>
          <p:cNvGrpSpPr/>
          <p:nvPr/>
        </p:nvGrpSpPr>
        <p:grpSpPr>
          <a:xfrm>
            <a:off x="6510523" y="2902785"/>
            <a:ext cx="1993679" cy="1674370"/>
            <a:chOff x="4858743" y="1460909"/>
            <a:chExt cx="2978100" cy="2221736"/>
          </a:xfrm>
        </p:grpSpPr>
        <p:sp>
          <p:nvSpPr>
            <p:cNvPr id="12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570;p64"/>
          <p:cNvGrpSpPr/>
          <p:nvPr/>
        </p:nvGrpSpPr>
        <p:grpSpPr>
          <a:xfrm>
            <a:off x="4635619" y="1416160"/>
            <a:ext cx="1993679" cy="1674370"/>
            <a:chOff x="4858743" y="1460909"/>
            <a:chExt cx="2978100" cy="2221736"/>
          </a:xfrm>
        </p:grpSpPr>
        <p:sp>
          <p:nvSpPr>
            <p:cNvPr id="16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570;p64"/>
          <p:cNvGrpSpPr/>
          <p:nvPr/>
        </p:nvGrpSpPr>
        <p:grpSpPr>
          <a:xfrm>
            <a:off x="2752016" y="2902785"/>
            <a:ext cx="1993679" cy="1674370"/>
            <a:chOff x="4858743" y="1460909"/>
            <a:chExt cx="2978100" cy="2221736"/>
          </a:xfrm>
        </p:grpSpPr>
        <p:sp>
          <p:nvSpPr>
            <p:cNvPr id="20" name="Google Shape;2571;p64"/>
            <p:cNvSpPr/>
            <p:nvPr/>
          </p:nvSpPr>
          <p:spPr>
            <a:xfrm>
              <a:off x="5967375" y="3232674"/>
              <a:ext cx="761100" cy="401700"/>
            </a:xfrm>
            <a:prstGeom prst="trapezoid">
              <a:avLst>
                <a:gd name="adj" fmla="val 25000"/>
              </a:avLst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72;p64"/>
            <p:cNvSpPr/>
            <p:nvPr/>
          </p:nvSpPr>
          <p:spPr>
            <a:xfrm>
              <a:off x="4858743" y="1460909"/>
              <a:ext cx="2978100" cy="1796700"/>
            </a:xfrm>
            <a:prstGeom prst="roundRect">
              <a:avLst>
                <a:gd name="adj" fmla="val 3523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73;p64"/>
            <p:cNvSpPr/>
            <p:nvPr/>
          </p:nvSpPr>
          <p:spPr>
            <a:xfrm>
              <a:off x="5773996" y="3609445"/>
              <a:ext cx="1134600" cy="73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" y="1477989"/>
            <a:ext cx="1652573" cy="123622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61" y="2969503"/>
            <a:ext cx="1640903" cy="122644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86" y="2963790"/>
            <a:ext cx="1647654" cy="12378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95" y="1474492"/>
            <a:ext cx="1648426" cy="12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zh-TW" dirty="0" smtClean="0"/>
              <a:t>5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807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720000" y="2917150"/>
            <a:ext cx="3756725" cy="1618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有範例影片對新手很友善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有多種模式可視能力調整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用手勢讓使用者遠端操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有語音系統可提醒使用者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優勢劣勢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290763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劣勢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476725" y="3257944"/>
            <a:ext cx="3947275" cy="936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計算複雜無法與手機兼容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開啟攝像頭偶爾會有卡頓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08" y="1841465"/>
            <a:ext cx="335309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4513"/>
            <a:ext cx="34140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29389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zh-TW" dirty="0" smtClean="0"/>
              <a:t>6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2492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55"/>
          <p:cNvSpPr txBox="1">
            <a:spLocks noGrp="1"/>
          </p:cNvSpPr>
          <p:nvPr>
            <p:ph type="subTitle" idx="1"/>
          </p:nvPr>
        </p:nvSpPr>
        <p:spPr>
          <a:xfrm>
            <a:off x="593481" y="2495416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解決卡頓問題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68" name="Google Shape;2368;p55"/>
          <p:cNvSpPr txBox="1">
            <a:spLocks noGrp="1"/>
          </p:cNvSpPr>
          <p:nvPr>
            <p:ph type="subTitle" idx="5"/>
          </p:nvPr>
        </p:nvSpPr>
        <p:spPr>
          <a:xfrm>
            <a:off x="3403800" y="2495416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寫入手機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69" name="Google Shape;2369;p55"/>
          <p:cNvSpPr txBox="1">
            <a:spLocks noGrp="1"/>
          </p:cNvSpPr>
          <p:nvPr>
            <p:ph type="subTitle" idx="6"/>
          </p:nvPr>
        </p:nvSpPr>
        <p:spPr>
          <a:xfrm>
            <a:off x="6295200" y="2491472"/>
            <a:ext cx="2336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加入更多動作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0" name="Google Shape;2370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63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展望與期許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71" name="Google Shape;2371;p55"/>
          <p:cNvSpPr txBox="1">
            <a:spLocks noGrp="1"/>
          </p:cNvSpPr>
          <p:nvPr>
            <p:ph type="subTitle" idx="2"/>
          </p:nvPr>
        </p:nvSpPr>
        <p:spPr>
          <a:xfrm>
            <a:off x="277296" y="2953436"/>
            <a:ext cx="2779104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改善算法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讓設備效能不再是問題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2" name="Google Shape;2372;p55"/>
          <p:cNvSpPr txBox="1">
            <a:spLocks noGrp="1"/>
          </p:cNvSpPr>
          <p:nvPr>
            <p:ph type="subTitle" idx="3"/>
          </p:nvPr>
        </p:nvSpPr>
        <p:spPr>
          <a:xfrm>
            <a:off x="3086305" y="2953436"/>
            <a:ext cx="30312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方便攜帶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讓使用者能不受環境限制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3" name="Google Shape;2373;p55"/>
          <p:cNvSpPr txBox="1">
            <a:spLocks noGrp="1"/>
          </p:cNvSpPr>
          <p:nvPr>
            <p:ph type="subTitle" idx="4"/>
          </p:nvPr>
        </p:nvSpPr>
        <p:spPr>
          <a:xfrm>
            <a:off x="6087600" y="2922300"/>
            <a:ext cx="27516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豐富動作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讓使用能訓練更多部位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74" name="Google Shape;2374;p55"/>
          <p:cNvGrpSpPr/>
          <p:nvPr/>
        </p:nvGrpSpPr>
        <p:grpSpPr>
          <a:xfrm>
            <a:off x="4164300" y="1604724"/>
            <a:ext cx="815400" cy="815400"/>
            <a:chOff x="7057100" y="1589925"/>
            <a:chExt cx="815400" cy="815400"/>
          </a:xfrm>
        </p:grpSpPr>
        <p:sp>
          <p:nvSpPr>
            <p:cNvPr id="2375" name="Google Shape;2375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55"/>
          <p:cNvGrpSpPr/>
          <p:nvPr/>
        </p:nvGrpSpPr>
        <p:grpSpPr>
          <a:xfrm>
            <a:off x="1259148" y="1604724"/>
            <a:ext cx="815400" cy="815400"/>
            <a:chOff x="7057100" y="1589925"/>
            <a:chExt cx="815400" cy="815400"/>
          </a:xfrm>
        </p:grpSpPr>
        <p:sp>
          <p:nvSpPr>
            <p:cNvPr id="2378" name="Google Shape;2378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0" name="Google Shape;2380;p55"/>
          <p:cNvGrpSpPr/>
          <p:nvPr/>
        </p:nvGrpSpPr>
        <p:grpSpPr>
          <a:xfrm>
            <a:off x="7069452" y="1604724"/>
            <a:ext cx="815400" cy="815400"/>
            <a:chOff x="7057100" y="1589925"/>
            <a:chExt cx="815400" cy="815400"/>
          </a:xfrm>
        </p:grpSpPr>
        <p:sp>
          <p:nvSpPr>
            <p:cNvPr id="2381" name="Google Shape;2381;p55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117" y="1853682"/>
            <a:ext cx="237765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483" y="1828583"/>
            <a:ext cx="298730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304" y="1853682"/>
            <a:ext cx="359695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1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80"/>
          <p:cNvSpPr txBox="1">
            <a:spLocks noGrp="1"/>
          </p:cNvSpPr>
          <p:nvPr>
            <p:ph type="ctrTitle"/>
          </p:nvPr>
        </p:nvSpPr>
        <p:spPr>
          <a:xfrm>
            <a:off x="1170950" y="535000"/>
            <a:ext cx="428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5" name="Google Shape;3065;p80"/>
          <p:cNvSpPr txBox="1">
            <a:spLocks noGrp="1"/>
          </p:cNvSpPr>
          <p:nvPr>
            <p:ph type="subTitle" idx="1"/>
          </p:nvPr>
        </p:nvSpPr>
        <p:spPr>
          <a:xfrm>
            <a:off x="1141738" y="2408717"/>
            <a:ext cx="4299033" cy="1170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409416541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周騏軍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409411039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鄧</a:t>
            </a:r>
            <a:r>
              <a:rPr lang="zh-TW" altLang="en-US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佳朋 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409410197</a:t>
            </a:r>
            <a:r>
              <a:rPr lang="zh-TW" altLang="en-US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劉柏辰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409416160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鐘金文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409415071</a:t>
            </a:r>
            <a:r>
              <a:rPr lang="zh-TW" altLang="en-US" sz="1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丁麗璠</a:t>
            </a:r>
            <a:endParaRPr lang="ko-KR" altLang="en-US" sz="1800" dirty="0">
              <a:solidFill>
                <a:schemeClr val="tx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3067" name="Google Shape;3067;p80"/>
          <p:cNvGrpSpPr/>
          <p:nvPr/>
        </p:nvGrpSpPr>
        <p:grpSpPr>
          <a:xfrm>
            <a:off x="1857488" y="1338643"/>
            <a:ext cx="751717" cy="751717"/>
            <a:chOff x="7057100" y="1589925"/>
            <a:chExt cx="815400" cy="815400"/>
          </a:xfrm>
        </p:grpSpPr>
        <p:sp>
          <p:nvSpPr>
            <p:cNvPr id="3068" name="Google Shape;3068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80"/>
          <p:cNvGrpSpPr/>
          <p:nvPr/>
        </p:nvGrpSpPr>
        <p:grpSpPr>
          <a:xfrm>
            <a:off x="2937021" y="1338643"/>
            <a:ext cx="751717" cy="751717"/>
            <a:chOff x="7057100" y="1589925"/>
            <a:chExt cx="815400" cy="815400"/>
          </a:xfrm>
        </p:grpSpPr>
        <p:sp>
          <p:nvSpPr>
            <p:cNvPr id="3071" name="Google Shape;3071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3" name="Google Shape;3073;p80"/>
          <p:cNvGrpSpPr/>
          <p:nvPr/>
        </p:nvGrpSpPr>
        <p:grpSpPr>
          <a:xfrm>
            <a:off x="4016553" y="1338643"/>
            <a:ext cx="751717" cy="751717"/>
            <a:chOff x="7057100" y="1589925"/>
            <a:chExt cx="815400" cy="815400"/>
          </a:xfrm>
        </p:grpSpPr>
        <p:sp>
          <p:nvSpPr>
            <p:cNvPr id="3074" name="Google Shape;3074;p80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0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Google Shape;3076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24" b="16724"/>
          <a:stretch/>
        </p:blipFill>
        <p:spPr>
          <a:xfrm>
            <a:off x="5431536" y="861762"/>
            <a:ext cx="3420000" cy="3420000"/>
          </a:xfrm>
          <a:prstGeom prst="ellipse">
            <a:avLst/>
          </a:prstGeom>
        </p:spPr>
      </p:pic>
      <p:grpSp>
        <p:nvGrpSpPr>
          <p:cNvPr id="3077" name="Google Shape;3077;p80"/>
          <p:cNvGrpSpPr/>
          <p:nvPr/>
        </p:nvGrpSpPr>
        <p:grpSpPr>
          <a:xfrm>
            <a:off x="7588739" y="3818631"/>
            <a:ext cx="1199238" cy="228418"/>
            <a:chOff x="9945056" y="4082390"/>
            <a:chExt cx="933695" cy="177868"/>
          </a:xfrm>
        </p:grpSpPr>
        <p:sp>
          <p:nvSpPr>
            <p:cNvPr id="3078" name="Google Shape;3078;p80"/>
            <p:cNvSpPr/>
            <p:nvPr/>
          </p:nvSpPr>
          <p:spPr>
            <a:xfrm>
              <a:off x="9945056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96" y="501"/>
                  </a:moveTo>
                  <a:cubicBezTo>
                    <a:pt x="1406" y="501"/>
                    <a:pt x="1691" y="763"/>
                    <a:pt x="1691" y="1096"/>
                  </a:cubicBezTo>
                  <a:cubicBezTo>
                    <a:pt x="1691" y="1429"/>
                    <a:pt x="1406" y="1691"/>
                    <a:pt x="1096" y="1691"/>
                  </a:cubicBezTo>
                  <a:cubicBezTo>
                    <a:pt x="763" y="1691"/>
                    <a:pt x="477" y="1429"/>
                    <a:pt x="477" y="1096"/>
                  </a:cubicBezTo>
                  <a:cubicBezTo>
                    <a:pt x="477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477" y="1"/>
                    <a:pt x="1" y="501"/>
                    <a:pt x="1" y="1096"/>
                  </a:cubicBezTo>
                  <a:cubicBezTo>
                    <a:pt x="1" y="1691"/>
                    <a:pt x="477" y="2192"/>
                    <a:pt x="1096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0"/>
            <p:cNvSpPr/>
            <p:nvPr/>
          </p:nvSpPr>
          <p:spPr>
            <a:xfrm>
              <a:off x="10201075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691" y="2192"/>
                    <a:pt x="2192" y="1691"/>
                    <a:pt x="2192" y="1096"/>
                  </a:cubicBezTo>
                  <a:cubicBezTo>
                    <a:pt x="2192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0"/>
            <p:cNvSpPr/>
            <p:nvPr/>
          </p:nvSpPr>
          <p:spPr>
            <a:xfrm>
              <a:off x="10458639" y="4119148"/>
              <a:ext cx="139565" cy="141110"/>
            </a:xfrm>
            <a:custGeom>
              <a:avLst/>
              <a:gdLst/>
              <a:ahLst/>
              <a:cxnLst/>
              <a:rect l="l" t="t" r="r" b="b"/>
              <a:pathLst>
                <a:path w="2168" h="2192" extrusionOk="0">
                  <a:moveTo>
                    <a:pt x="1072" y="501"/>
                  </a:moveTo>
                  <a:cubicBezTo>
                    <a:pt x="1405" y="501"/>
                    <a:pt x="1691" y="763"/>
                    <a:pt x="1691" y="1096"/>
                  </a:cubicBezTo>
                  <a:cubicBezTo>
                    <a:pt x="1691" y="1429"/>
                    <a:pt x="1405" y="1691"/>
                    <a:pt x="1072" y="1691"/>
                  </a:cubicBezTo>
                  <a:cubicBezTo>
                    <a:pt x="762" y="1691"/>
                    <a:pt x="477" y="1429"/>
                    <a:pt x="477" y="1096"/>
                  </a:cubicBezTo>
                  <a:cubicBezTo>
                    <a:pt x="477" y="763"/>
                    <a:pt x="762" y="501"/>
                    <a:pt x="1072" y="50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501"/>
                    <a:pt x="0" y="1096"/>
                  </a:cubicBezTo>
                  <a:cubicBezTo>
                    <a:pt x="0" y="1691"/>
                    <a:pt x="477" y="2192"/>
                    <a:pt x="1072" y="2192"/>
                  </a:cubicBezTo>
                  <a:cubicBezTo>
                    <a:pt x="1691" y="2192"/>
                    <a:pt x="2168" y="1691"/>
                    <a:pt x="2168" y="1096"/>
                  </a:cubicBezTo>
                  <a:cubicBezTo>
                    <a:pt x="2168" y="501"/>
                    <a:pt x="169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0"/>
            <p:cNvSpPr/>
            <p:nvPr/>
          </p:nvSpPr>
          <p:spPr>
            <a:xfrm>
              <a:off x="10714659" y="4119148"/>
              <a:ext cx="141110" cy="141110"/>
            </a:xfrm>
            <a:custGeom>
              <a:avLst/>
              <a:gdLst/>
              <a:ahLst/>
              <a:cxnLst/>
              <a:rect l="l" t="t" r="r" b="b"/>
              <a:pathLst>
                <a:path w="2192" h="2192" extrusionOk="0">
                  <a:moveTo>
                    <a:pt x="1096" y="501"/>
                  </a:moveTo>
                  <a:cubicBezTo>
                    <a:pt x="1429" y="501"/>
                    <a:pt x="1691" y="763"/>
                    <a:pt x="1691" y="1096"/>
                  </a:cubicBezTo>
                  <a:cubicBezTo>
                    <a:pt x="1691" y="1429"/>
                    <a:pt x="1429" y="1691"/>
                    <a:pt x="1096" y="1691"/>
                  </a:cubicBezTo>
                  <a:cubicBezTo>
                    <a:pt x="763" y="1691"/>
                    <a:pt x="501" y="1429"/>
                    <a:pt x="501" y="1096"/>
                  </a:cubicBezTo>
                  <a:cubicBezTo>
                    <a:pt x="501" y="763"/>
                    <a:pt x="763" y="501"/>
                    <a:pt x="1096" y="501"/>
                  </a:cubicBezTo>
                  <a:close/>
                  <a:moveTo>
                    <a:pt x="1096" y="1"/>
                  </a:moveTo>
                  <a:cubicBezTo>
                    <a:pt x="501" y="1"/>
                    <a:pt x="0" y="501"/>
                    <a:pt x="0" y="1096"/>
                  </a:cubicBezTo>
                  <a:cubicBezTo>
                    <a:pt x="0" y="1691"/>
                    <a:pt x="501" y="2192"/>
                    <a:pt x="1096" y="2192"/>
                  </a:cubicBezTo>
                  <a:cubicBezTo>
                    <a:pt x="1691" y="2192"/>
                    <a:pt x="2191" y="1691"/>
                    <a:pt x="2191" y="1096"/>
                  </a:cubicBezTo>
                  <a:cubicBezTo>
                    <a:pt x="2191" y="501"/>
                    <a:pt x="169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0"/>
            <p:cNvSpPr/>
            <p:nvPr/>
          </p:nvSpPr>
          <p:spPr>
            <a:xfrm>
              <a:off x="9968038" y="4082390"/>
              <a:ext cx="139565" cy="141046"/>
            </a:xfrm>
            <a:custGeom>
              <a:avLst/>
              <a:gdLst/>
              <a:ahLst/>
              <a:cxnLst/>
              <a:rect l="l" t="t" r="r" b="b"/>
              <a:pathLst>
                <a:path w="2168" h="2191" fill="none" extrusionOk="0">
                  <a:moveTo>
                    <a:pt x="1072" y="500"/>
                  </a:moveTo>
                  <a:cubicBezTo>
                    <a:pt x="739" y="500"/>
                    <a:pt x="477" y="762"/>
                    <a:pt x="477" y="1096"/>
                  </a:cubicBezTo>
                  <a:cubicBezTo>
                    <a:pt x="477" y="1429"/>
                    <a:pt x="739" y="1691"/>
                    <a:pt x="1072" y="1691"/>
                  </a:cubicBezTo>
                  <a:cubicBezTo>
                    <a:pt x="1406" y="1691"/>
                    <a:pt x="1692" y="1429"/>
                    <a:pt x="1692" y="1096"/>
                  </a:cubicBezTo>
                  <a:cubicBezTo>
                    <a:pt x="1692" y="762"/>
                    <a:pt x="1406" y="500"/>
                    <a:pt x="1072" y="500"/>
                  </a:cubicBezTo>
                  <a:close/>
                  <a:moveTo>
                    <a:pt x="1072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72" y="0"/>
                  </a:cubicBezTo>
                  <a:cubicBezTo>
                    <a:pt x="1692" y="0"/>
                    <a:pt x="2168" y="500"/>
                    <a:pt x="2168" y="1096"/>
                  </a:cubicBezTo>
                  <a:cubicBezTo>
                    <a:pt x="2168" y="1691"/>
                    <a:pt x="1692" y="2191"/>
                    <a:pt x="1072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0"/>
            <p:cNvSpPr/>
            <p:nvPr/>
          </p:nvSpPr>
          <p:spPr>
            <a:xfrm>
              <a:off x="10224057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2" y="1429"/>
                    <a:pt x="1692" y="1096"/>
                  </a:cubicBezTo>
                  <a:cubicBezTo>
                    <a:pt x="1692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692" y="0"/>
                    <a:pt x="2192" y="500"/>
                    <a:pt x="2192" y="1096"/>
                  </a:cubicBezTo>
                  <a:cubicBezTo>
                    <a:pt x="2192" y="1691"/>
                    <a:pt x="1692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0"/>
            <p:cNvSpPr/>
            <p:nvPr/>
          </p:nvSpPr>
          <p:spPr>
            <a:xfrm>
              <a:off x="10480076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715" y="1429"/>
                    <a:pt x="1715" y="1096"/>
                  </a:cubicBezTo>
                  <a:cubicBezTo>
                    <a:pt x="1715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501" y="2191"/>
                    <a:pt x="1" y="1691"/>
                    <a:pt x="1" y="1096"/>
                  </a:cubicBezTo>
                  <a:cubicBezTo>
                    <a:pt x="1" y="500"/>
                    <a:pt x="501" y="0"/>
                    <a:pt x="1096" y="0"/>
                  </a:cubicBezTo>
                  <a:cubicBezTo>
                    <a:pt x="1715" y="0"/>
                    <a:pt x="2192" y="500"/>
                    <a:pt x="2192" y="1096"/>
                  </a:cubicBezTo>
                  <a:cubicBezTo>
                    <a:pt x="2192" y="1691"/>
                    <a:pt x="1715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0"/>
            <p:cNvSpPr/>
            <p:nvPr/>
          </p:nvSpPr>
          <p:spPr>
            <a:xfrm>
              <a:off x="10737641" y="4082390"/>
              <a:ext cx="141110" cy="141046"/>
            </a:xfrm>
            <a:custGeom>
              <a:avLst/>
              <a:gdLst/>
              <a:ahLst/>
              <a:cxnLst/>
              <a:rect l="l" t="t" r="r" b="b"/>
              <a:pathLst>
                <a:path w="2192" h="2191" fill="none" extrusionOk="0">
                  <a:moveTo>
                    <a:pt x="1096" y="500"/>
                  </a:moveTo>
                  <a:cubicBezTo>
                    <a:pt x="763" y="500"/>
                    <a:pt x="501" y="762"/>
                    <a:pt x="501" y="1096"/>
                  </a:cubicBezTo>
                  <a:cubicBezTo>
                    <a:pt x="501" y="1429"/>
                    <a:pt x="763" y="1691"/>
                    <a:pt x="1096" y="1691"/>
                  </a:cubicBezTo>
                  <a:cubicBezTo>
                    <a:pt x="1430" y="1691"/>
                    <a:pt x="1691" y="1429"/>
                    <a:pt x="1691" y="1096"/>
                  </a:cubicBezTo>
                  <a:cubicBezTo>
                    <a:pt x="1691" y="762"/>
                    <a:pt x="1430" y="500"/>
                    <a:pt x="1096" y="500"/>
                  </a:cubicBezTo>
                  <a:close/>
                  <a:moveTo>
                    <a:pt x="1096" y="2191"/>
                  </a:moveTo>
                  <a:cubicBezTo>
                    <a:pt x="477" y="2191"/>
                    <a:pt x="1" y="1691"/>
                    <a:pt x="1" y="1096"/>
                  </a:cubicBezTo>
                  <a:cubicBezTo>
                    <a:pt x="1" y="500"/>
                    <a:pt x="477" y="0"/>
                    <a:pt x="1096" y="0"/>
                  </a:cubicBezTo>
                  <a:cubicBezTo>
                    <a:pt x="1691" y="0"/>
                    <a:pt x="2192" y="500"/>
                    <a:pt x="2192" y="1096"/>
                  </a:cubicBezTo>
                  <a:cubicBezTo>
                    <a:pt x="2192" y="1691"/>
                    <a:pt x="1691" y="2191"/>
                    <a:pt x="1096" y="21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80"/>
          <p:cNvGrpSpPr/>
          <p:nvPr/>
        </p:nvGrpSpPr>
        <p:grpSpPr>
          <a:xfrm>
            <a:off x="2062017" y="1543270"/>
            <a:ext cx="342638" cy="342620"/>
            <a:chOff x="266768" y="1721375"/>
            <a:chExt cx="397907" cy="397887"/>
          </a:xfrm>
        </p:grpSpPr>
        <p:sp>
          <p:nvSpPr>
            <p:cNvPr id="3087" name="Google Shape;3087;p8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80"/>
          <p:cNvGrpSpPr/>
          <p:nvPr/>
        </p:nvGrpSpPr>
        <p:grpSpPr>
          <a:xfrm>
            <a:off x="4221070" y="1543269"/>
            <a:ext cx="342660" cy="342660"/>
            <a:chOff x="1379798" y="1723250"/>
            <a:chExt cx="397887" cy="397887"/>
          </a:xfrm>
        </p:grpSpPr>
        <p:sp>
          <p:nvSpPr>
            <p:cNvPr id="3090" name="Google Shape;3090;p8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80"/>
          <p:cNvGrpSpPr/>
          <p:nvPr/>
        </p:nvGrpSpPr>
        <p:grpSpPr>
          <a:xfrm>
            <a:off x="3141532" y="1543229"/>
            <a:ext cx="342642" cy="342660"/>
            <a:chOff x="864491" y="1723250"/>
            <a:chExt cx="397866" cy="397887"/>
          </a:xfrm>
        </p:grpSpPr>
        <p:sp>
          <p:nvSpPr>
            <p:cNvPr id="3095" name="Google Shape;3095;p8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859316" y="3769122"/>
            <a:ext cx="5007502" cy="830997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小組名稱：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居家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健身姿勢準確度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56"/>
          <p:cNvSpPr txBox="1">
            <a:spLocks noGrp="1"/>
          </p:cNvSpPr>
          <p:nvPr>
            <p:ph type="subTitle" idx="1"/>
          </p:nvPr>
        </p:nvSpPr>
        <p:spPr>
          <a:xfrm>
            <a:off x="15305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5" name="Google Shape;2405;p56"/>
          <p:cNvSpPr txBox="1">
            <a:spLocks noGrp="1"/>
          </p:cNvSpPr>
          <p:nvPr>
            <p:ph type="subTitle" idx="2"/>
          </p:nvPr>
        </p:nvSpPr>
        <p:spPr>
          <a:xfrm>
            <a:off x="1509312" y="2253749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生活型態改變，害怕接觸人群。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6" name="Google Shape;2406;p56"/>
          <p:cNvSpPr txBox="1">
            <a:spLocks noGrp="1"/>
          </p:cNvSpPr>
          <p:nvPr>
            <p:ph type="subTitle" idx="3"/>
          </p:nvPr>
        </p:nvSpPr>
        <p:spPr>
          <a:xfrm>
            <a:off x="5463100" y="2226517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人之常情，距離就是問題。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7" name="Google Shape;2407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5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08" name="Google Shape;2408;p56"/>
          <p:cNvSpPr txBox="1">
            <a:spLocks noGrp="1"/>
          </p:cNvSpPr>
          <p:nvPr>
            <p:ph type="subTitle" idx="6"/>
          </p:nvPr>
        </p:nvSpPr>
        <p:spPr>
          <a:xfrm>
            <a:off x="15305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9" name="Google Shape;2409;p56"/>
          <p:cNvSpPr txBox="1">
            <a:spLocks noGrp="1"/>
          </p:cNvSpPr>
          <p:nvPr>
            <p:ph type="subTitle" idx="4"/>
          </p:nvPr>
        </p:nvSpPr>
        <p:spPr>
          <a:xfrm>
            <a:off x="1530500" y="364463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不受地點限制，隨時都能開始。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0" name="Google Shape;2410;p56"/>
          <p:cNvSpPr txBox="1">
            <a:spLocks noGrp="1"/>
          </p:cNvSpPr>
          <p:nvPr>
            <p:ph type="subTitle" idx="5"/>
          </p:nvPr>
        </p:nvSpPr>
        <p:spPr>
          <a:xfrm>
            <a:off x="5500128" y="3640792"/>
            <a:ext cx="296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新手害怕被指指點點。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1" name="Google Shape;2411;p56"/>
          <p:cNvSpPr txBox="1">
            <a:spLocks noGrp="1"/>
          </p:cNvSpPr>
          <p:nvPr>
            <p:ph type="subTitle" idx="7"/>
          </p:nvPr>
        </p:nvSpPr>
        <p:spPr>
          <a:xfrm>
            <a:off x="5463100" y="1747875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懶惰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2" name="Google Shape;2412;p56"/>
          <p:cNvSpPr txBox="1">
            <a:spLocks noGrp="1"/>
          </p:cNvSpPr>
          <p:nvPr>
            <p:ph type="subTitle" idx="8"/>
          </p:nvPr>
        </p:nvSpPr>
        <p:spPr>
          <a:xfrm>
            <a:off x="5463100" y="3137900"/>
            <a:ext cx="29658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輿論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13" name="Google Shape;2413;p56"/>
          <p:cNvGrpSpPr/>
          <p:nvPr/>
        </p:nvGrpSpPr>
        <p:grpSpPr>
          <a:xfrm>
            <a:off x="715100" y="1853812"/>
            <a:ext cx="815400" cy="815400"/>
            <a:chOff x="7057100" y="1589925"/>
            <a:chExt cx="815400" cy="815400"/>
          </a:xfrm>
        </p:grpSpPr>
        <p:sp>
          <p:nvSpPr>
            <p:cNvPr id="2414" name="Google Shape;2414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56"/>
          <p:cNvGrpSpPr/>
          <p:nvPr/>
        </p:nvGrpSpPr>
        <p:grpSpPr>
          <a:xfrm>
            <a:off x="715100" y="3243387"/>
            <a:ext cx="815400" cy="815400"/>
            <a:chOff x="7057100" y="1611550"/>
            <a:chExt cx="815400" cy="815400"/>
          </a:xfrm>
        </p:grpSpPr>
        <p:sp>
          <p:nvSpPr>
            <p:cNvPr id="2417" name="Google Shape;2417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56"/>
          <p:cNvGrpSpPr/>
          <p:nvPr/>
        </p:nvGrpSpPr>
        <p:grpSpPr>
          <a:xfrm>
            <a:off x="4647700" y="1853812"/>
            <a:ext cx="815400" cy="815400"/>
            <a:chOff x="7057100" y="1589925"/>
            <a:chExt cx="815400" cy="815400"/>
          </a:xfrm>
        </p:grpSpPr>
        <p:sp>
          <p:nvSpPr>
            <p:cNvPr id="2420" name="Google Shape;2420;p56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56"/>
          <p:cNvGrpSpPr/>
          <p:nvPr/>
        </p:nvGrpSpPr>
        <p:grpSpPr>
          <a:xfrm>
            <a:off x="4647700" y="3243387"/>
            <a:ext cx="815400" cy="815400"/>
            <a:chOff x="7057100" y="1611550"/>
            <a:chExt cx="815400" cy="815400"/>
          </a:xfrm>
        </p:grpSpPr>
        <p:sp>
          <p:nvSpPr>
            <p:cNvPr id="2423" name="Google Shape;2423;p56"/>
            <p:cNvSpPr/>
            <p:nvPr/>
          </p:nvSpPr>
          <p:spPr>
            <a:xfrm>
              <a:off x="7057100" y="1611550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7178600" y="17329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00" y="2081685"/>
            <a:ext cx="353599" cy="3475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69513"/>
            <a:ext cx="298730" cy="3414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745" y="2084877"/>
            <a:ext cx="335309" cy="3414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034" y="3469513"/>
            <a:ext cx="29873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2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5" y="1625313"/>
            <a:ext cx="39048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zh-TW" dirty="0" smtClean="0"/>
              <a:t>2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878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4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144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開源、免費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可跨平台整合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高效率處理與計算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多功能且容易使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0" name="Google Shape;234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94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41" name="Google Shape;2341;p54"/>
          <p:cNvSpPr txBox="1">
            <a:spLocks noGrp="1"/>
          </p:cNvSpPr>
          <p:nvPr>
            <p:ph type="subTitle" idx="1"/>
          </p:nvPr>
        </p:nvSpPr>
        <p:spPr>
          <a:xfrm>
            <a:off x="1132166" y="2496950"/>
            <a:ext cx="3224793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為什麼選</a:t>
            </a:r>
            <a:r>
              <a:rPr lang="e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ubTitle" idx="2"/>
          </p:nvPr>
        </p:nvSpPr>
        <p:spPr>
          <a:xfrm>
            <a:off x="4945638" y="2496950"/>
            <a:ext cx="29076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用到的技術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4"/>
          </p:nvPr>
        </p:nvSpPr>
        <p:spPr>
          <a:xfrm>
            <a:off x="4887279" y="3202290"/>
            <a:ext cx="3024318" cy="1112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cv2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為視訊接口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偵測關節點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44" name="Google Shape;2344;p54"/>
          <p:cNvGrpSpPr/>
          <p:nvPr/>
        </p:nvGrpSpPr>
        <p:grpSpPr>
          <a:xfrm>
            <a:off x="5991738" y="1604724"/>
            <a:ext cx="815400" cy="815400"/>
            <a:chOff x="7057100" y="1589925"/>
            <a:chExt cx="815400" cy="815400"/>
          </a:xfrm>
        </p:grpSpPr>
        <p:sp>
          <p:nvSpPr>
            <p:cNvPr id="2345" name="Google Shape;2345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4"/>
          <p:cNvGrpSpPr/>
          <p:nvPr/>
        </p:nvGrpSpPr>
        <p:grpSpPr>
          <a:xfrm>
            <a:off x="2336863" y="1604737"/>
            <a:ext cx="815400" cy="815400"/>
            <a:chOff x="7057100" y="1589925"/>
            <a:chExt cx="815400" cy="815400"/>
          </a:xfrm>
        </p:grpSpPr>
        <p:sp>
          <p:nvSpPr>
            <p:cNvPr id="2348" name="Google Shape;2348;p54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0" y="1834725"/>
            <a:ext cx="341406" cy="3414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35" y="1847372"/>
            <a:ext cx="341406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oogle Shape;2322;p52"/>
          <p:cNvGrpSpPr/>
          <p:nvPr/>
        </p:nvGrpSpPr>
        <p:grpSpPr>
          <a:xfrm>
            <a:off x="4104125" y="640650"/>
            <a:ext cx="815400" cy="815400"/>
            <a:chOff x="4248425" y="640650"/>
            <a:chExt cx="815400" cy="815400"/>
          </a:xfrm>
        </p:grpSpPr>
        <p:sp>
          <p:nvSpPr>
            <p:cNvPr id="2323" name="Google Shape;2323;p52"/>
            <p:cNvSpPr/>
            <p:nvPr/>
          </p:nvSpPr>
          <p:spPr>
            <a:xfrm>
              <a:off x="4248425" y="640650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369925" y="762064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52"/>
          <p:cNvSpPr txBox="1">
            <a:spLocks noGrp="1"/>
          </p:cNvSpPr>
          <p:nvPr>
            <p:ph type="title"/>
          </p:nvPr>
        </p:nvSpPr>
        <p:spPr>
          <a:xfrm>
            <a:off x="4102674" y="1625313"/>
            <a:ext cx="4078157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26" name="Google Shape;2326;p52"/>
          <p:cNvSpPr txBox="1">
            <a:spLocks noGrp="1"/>
          </p:cNvSpPr>
          <p:nvPr>
            <p:ph type="title" idx="2"/>
          </p:nvPr>
        </p:nvSpPr>
        <p:spPr>
          <a:xfrm>
            <a:off x="4104125" y="824450"/>
            <a:ext cx="8154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zh-TW" dirty="0" smtClean="0"/>
              <a:t>3</a:t>
            </a:r>
            <a:endParaRPr dirty="0"/>
          </a:p>
        </p:txBody>
      </p:sp>
      <p:pic>
        <p:nvPicPr>
          <p:cNvPr id="2328" name="Google Shape;2328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7553" b="17553"/>
          <a:stretch/>
        </p:blipFill>
        <p:spPr>
          <a:xfrm>
            <a:off x="850392" y="603504"/>
            <a:ext cx="2889600" cy="2889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798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68"/>
          <p:cNvSpPr txBox="1">
            <a:spLocks noGrp="1"/>
          </p:cNvSpPr>
          <p:nvPr>
            <p:ph type="title"/>
          </p:nvPr>
        </p:nvSpPr>
        <p:spPr>
          <a:xfrm>
            <a:off x="715050" y="436837"/>
            <a:ext cx="7713900" cy="877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SOP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81" name="Google Shape;2681;p68"/>
          <p:cNvSpPr/>
          <p:nvPr/>
        </p:nvSpPr>
        <p:spPr>
          <a:xfrm>
            <a:off x="715050" y="2861163"/>
            <a:ext cx="1928400" cy="152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68"/>
          <p:cNvSpPr/>
          <p:nvPr/>
        </p:nvSpPr>
        <p:spPr>
          <a:xfrm>
            <a:off x="2643492" y="2861163"/>
            <a:ext cx="1928400" cy="152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68"/>
          <p:cNvSpPr/>
          <p:nvPr/>
        </p:nvSpPr>
        <p:spPr>
          <a:xfrm>
            <a:off x="4572020" y="2861163"/>
            <a:ext cx="1928400" cy="1521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68"/>
          <p:cNvSpPr/>
          <p:nvPr/>
        </p:nvSpPr>
        <p:spPr>
          <a:xfrm>
            <a:off x="6500504" y="2861163"/>
            <a:ext cx="1928400" cy="1521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68"/>
          <p:cNvSpPr txBox="1"/>
          <p:nvPr/>
        </p:nvSpPr>
        <p:spPr>
          <a:xfrm>
            <a:off x="466024" y="3727400"/>
            <a:ext cx="2270872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先用</a:t>
            </a:r>
            <a:r>
              <a:rPr lang="en-US" altLang="zh-TW" sz="1800" dirty="0" err="1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Mepiapipe</a:t>
            </a:r>
            <a:r>
              <a:rPr lang="zh-TW" altLang="en-US" sz="18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偵測</a:t>
            </a:r>
            <a:endParaRPr lang="en-US" altLang="zh-TW" sz="1800" dirty="0" smtClean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各個關節點的位置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6" name="Google Shape;2686;p68"/>
          <p:cNvSpPr txBox="1"/>
          <p:nvPr/>
        </p:nvSpPr>
        <p:spPr>
          <a:xfrm>
            <a:off x="715050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偵測關節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7" name="Google Shape;2687;p68"/>
          <p:cNvSpPr txBox="1"/>
          <p:nvPr/>
        </p:nvSpPr>
        <p:spPr>
          <a:xfrm>
            <a:off x="2643492" y="3124591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拆解動作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88" name="Google Shape;2688;p68"/>
          <p:cNvSpPr txBox="1"/>
          <p:nvPr/>
        </p:nvSpPr>
        <p:spPr>
          <a:xfrm>
            <a:off x="2643492" y="3727400"/>
            <a:ext cx="2038236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將動作拆解為</a:t>
            </a:r>
            <a:endParaRPr lang="en-US" altLang="zh-TW" sz="1800" dirty="0" smtClean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尚未做與已經做完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89" name="Google Shape;2689;p68"/>
          <p:cNvSpPr txBox="1"/>
          <p:nvPr/>
        </p:nvSpPr>
        <p:spPr>
          <a:xfrm>
            <a:off x="4572020" y="31194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正確度判斷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0" name="Google Shape;2690;p68"/>
          <p:cNvSpPr txBox="1"/>
          <p:nvPr/>
        </p:nvSpPr>
        <p:spPr>
          <a:xfrm>
            <a:off x="4621550" y="3727400"/>
            <a:ext cx="2048231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設正確範圍並判斷</a:t>
            </a:r>
            <a:endParaRPr lang="en-US" altLang="zh-TW" sz="1800" dirty="0" smtClean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是否通過正確測試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691" name="Google Shape;2691;p68"/>
          <p:cNvSpPr txBox="1"/>
          <p:nvPr/>
        </p:nvSpPr>
        <p:spPr>
          <a:xfrm>
            <a:off x="6500504" y="31233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準確度判斷</a:t>
            </a:r>
            <a:endParaRPr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692" name="Google Shape;2692;p68"/>
          <p:cNvSpPr txBox="1"/>
          <p:nvPr/>
        </p:nvSpPr>
        <p:spPr>
          <a:xfrm>
            <a:off x="6669781" y="3727400"/>
            <a:ext cx="19284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通過正確測試後</a:t>
            </a:r>
            <a:endParaRPr lang="en-US" altLang="zh-TW" sz="1800" dirty="0" smtClean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即可得知準確度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693" name="Google Shape;2693;p68"/>
          <p:cNvGrpSpPr/>
          <p:nvPr/>
        </p:nvGrpSpPr>
        <p:grpSpPr>
          <a:xfrm>
            <a:off x="1271550" y="1589925"/>
            <a:ext cx="815400" cy="815400"/>
            <a:chOff x="1271550" y="1589925"/>
            <a:chExt cx="815400" cy="815400"/>
          </a:xfrm>
        </p:grpSpPr>
        <p:sp>
          <p:nvSpPr>
            <p:cNvPr id="2694" name="Google Shape;2694;p68"/>
            <p:cNvSpPr/>
            <p:nvPr/>
          </p:nvSpPr>
          <p:spPr>
            <a:xfrm>
              <a:off x="1271550" y="158992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139305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68"/>
          <p:cNvGrpSpPr/>
          <p:nvPr/>
        </p:nvGrpSpPr>
        <p:grpSpPr>
          <a:xfrm>
            <a:off x="3199992" y="1589925"/>
            <a:ext cx="815400" cy="815400"/>
            <a:chOff x="3199992" y="1589925"/>
            <a:chExt cx="815400" cy="815400"/>
          </a:xfrm>
        </p:grpSpPr>
        <p:sp>
          <p:nvSpPr>
            <p:cNvPr id="2697" name="Google Shape;2697;p68"/>
            <p:cNvSpPr/>
            <p:nvPr/>
          </p:nvSpPr>
          <p:spPr>
            <a:xfrm>
              <a:off x="3199992" y="1589925"/>
              <a:ext cx="815400" cy="815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8"/>
            <p:cNvSpPr/>
            <p:nvPr/>
          </p:nvSpPr>
          <p:spPr>
            <a:xfrm>
              <a:off x="3321522" y="1711375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0" name="Google Shape;2700;p68"/>
          <p:cNvSpPr/>
          <p:nvPr/>
        </p:nvSpPr>
        <p:spPr>
          <a:xfrm>
            <a:off x="5128525" y="1589925"/>
            <a:ext cx="815400" cy="8154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2" name="Google Shape;2702;p68"/>
          <p:cNvGrpSpPr/>
          <p:nvPr/>
        </p:nvGrpSpPr>
        <p:grpSpPr>
          <a:xfrm>
            <a:off x="7057100" y="1589925"/>
            <a:ext cx="815400" cy="815400"/>
            <a:chOff x="7057100" y="1589925"/>
            <a:chExt cx="815400" cy="815400"/>
          </a:xfrm>
        </p:grpSpPr>
        <p:sp>
          <p:nvSpPr>
            <p:cNvPr id="2703" name="Google Shape;2703;p68"/>
            <p:cNvSpPr/>
            <p:nvPr/>
          </p:nvSpPr>
          <p:spPr>
            <a:xfrm>
              <a:off x="7057100" y="1589925"/>
              <a:ext cx="815400" cy="815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8"/>
            <p:cNvSpPr/>
            <p:nvPr/>
          </p:nvSpPr>
          <p:spPr>
            <a:xfrm>
              <a:off x="7178600" y="171133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5" name="Google Shape;2705;p68"/>
          <p:cNvCxnSpPr>
            <a:stCxn id="2694" idx="4"/>
            <a:endCxn id="2681" idx="0"/>
          </p:cNvCxnSpPr>
          <p:nvPr/>
        </p:nvCxnSpPr>
        <p:spPr>
          <a:xfrm>
            <a:off x="167925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68"/>
          <p:cNvCxnSpPr>
            <a:stCxn id="2697" idx="4"/>
            <a:endCxn id="2682" idx="0"/>
          </p:cNvCxnSpPr>
          <p:nvPr/>
        </p:nvCxnSpPr>
        <p:spPr>
          <a:xfrm>
            <a:off x="3607692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7" name="Google Shape;2707;p68"/>
          <p:cNvCxnSpPr>
            <a:stCxn id="2700" idx="4"/>
            <a:endCxn id="2683" idx="0"/>
          </p:cNvCxnSpPr>
          <p:nvPr/>
        </p:nvCxnSpPr>
        <p:spPr>
          <a:xfrm>
            <a:off x="5536225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8" name="Google Shape;2708;p68"/>
          <p:cNvCxnSpPr>
            <a:stCxn id="2703" idx="4"/>
            <a:endCxn id="2684" idx="0"/>
          </p:cNvCxnSpPr>
          <p:nvPr/>
        </p:nvCxnSpPr>
        <p:spPr>
          <a:xfrm>
            <a:off x="7464800" y="2405325"/>
            <a:ext cx="0" cy="4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2704;p68"/>
          <p:cNvSpPr/>
          <p:nvPr/>
        </p:nvSpPr>
        <p:spPr>
          <a:xfrm>
            <a:off x="5250020" y="1715174"/>
            <a:ext cx="572400" cy="572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1509973" y="177306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8415" y="177306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6943" y="176679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95427" y="176679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074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69"/>
          <p:cNvSpPr txBox="1">
            <a:spLocks noGrp="1"/>
          </p:cNvSpPr>
          <p:nvPr>
            <p:ph type="title"/>
          </p:nvPr>
        </p:nvSpPr>
        <p:spPr>
          <a:xfrm>
            <a:off x="584725" y="172699"/>
            <a:ext cx="7713900" cy="859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正確度判斷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6" name="Google Shape;2736;p69"/>
          <p:cNvSpPr txBox="1"/>
          <p:nvPr/>
        </p:nvSpPr>
        <p:spPr>
          <a:xfrm>
            <a:off x="4988524" y="1474050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進度條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7" name="Google Shape;2737;p69"/>
          <p:cNvSpPr txBox="1"/>
          <p:nvPr/>
        </p:nvSpPr>
        <p:spPr>
          <a:xfrm>
            <a:off x="4988524" y="1926857"/>
            <a:ext cx="280113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輔助使用者判斷做到哪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38" name="Google Shape;2738;p69"/>
          <p:cNvSpPr txBox="1"/>
          <p:nvPr/>
        </p:nvSpPr>
        <p:spPr>
          <a:xfrm>
            <a:off x="4988532" y="2523762"/>
            <a:ext cx="1928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角度確認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39" name="Google Shape;2739;p69"/>
          <p:cNvSpPr txBox="1"/>
          <p:nvPr/>
        </p:nvSpPr>
        <p:spPr>
          <a:xfrm>
            <a:off x="4988524" y="2973919"/>
            <a:ext cx="3497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藉由三點可量一角的原理判斷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40" name="Google Shape;2740;p69"/>
          <p:cNvSpPr txBox="1"/>
          <p:nvPr/>
        </p:nvSpPr>
        <p:spPr>
          <a:xfrm>
            <a:off x="4988532" y="3573489"/>
            <a:ext cx="2801124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頭尾判斷</a:t>
            </a:r>
            <a:endParaRPr sz="32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2741" name="Google Shape;2741;p69"/>
          <p:cNvSpPr txBox="1"/>
          <p:nvPr/>
        </p:nvSpPr>
        <p:spPr>
          <a:xfrm>
            <a:off x="4988532" y="4023377"/>
            <a:ext cx="3497092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觀測頭尾防止使用者超出範圍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grpSp>
        <p:nvGrpSpPr>
          <p:cNvPr id="2742" name="Google Shape;2742;p69"/>
          <p:cNvGrpSpPr/>
          <p:nvPr/>
        </p:nvGrpSpPr>
        <p:grpSpPr>
          <a:xfrm>
            <a:off x="1480382" y="1585949"/>
            <a:ext cx="815400" cy="815400"/>
            <a:chOff x="3847050" y="1367975"/>
            <a:chExt cx="815400" cy="815400"/>
          </a:xfrm>
        </p:grpSpPr>
        <p:sp>
          <p:nvSpPr>
            <p:cNvPr id="2743" name="Google Shape;2743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4111157" y="2627787"/>
            <a:ext cx="815400" cy="815400"/>
            <a:chOff x="3847050" y="1367975"/>
            <a:chExt cx="815400" cy="815400"/>
          </a:xfrm>
        </p:grpSpPr>
        <p:sp>
          <p:nvSpPr>
            <p:cNvPr id="2749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69"/>
          <p:cNvSpPr txBox="1"/>
          <p:nvPr/>
        </p:nvSpPr>
        <p:spPr>
          <a:xfrm>
            <a:off x="705042" y="3142704"/>
            <a:ext cx="3178800" cy="95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預先設好正確的範圍</a:t>
            </a:r>
            <a:endParaRPr lang="en-US" altLang="zh-TW" sz="2400" dirty="0" smtClean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讓</a:t>
            </a:r>
            <a:r>
              <a:rPr lang="zh-TW" altLang="en-US" sz="24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 Vietnam Pro"/>
                <a:sym typeface="Be Vietnam Pro"/>
              </a:rPr>
              <a:t>使用者能有基準</a:t>
            </a:r>
            <a:endParaRPr sz="24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 Vietnam Pro"/>
              <a:sym typeface="Be Vietnam Pro"/>
            </a:endParaRPr>
          </a:p>
        </p:txBody>
      </p:sp>
      <p:sp>
        <p:nvSpPr>
          <p:cNvPr id="2752" name="Google Shape;2752;p69"/>
          <p:cNvSpPr txBox="1"/>
          <p:nvPr/>
        </p:nvSpPr>
        <p:spPr>
          <a:xfrm>
            <a:off x="302820" y="2526443"/>
            <a:ext cx="3178800" cy="6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/>
                <a:sym typeface="Poppins"/>
              </a:rPr>
              <a:t>正確度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"/>
              <a:sym typeface="Poppins"/>
            </a:endParaRPr>
          </a:p>
        </p:txBody>
      </p:sp>
      <p:cxnSp>
        <p:nvCxnSpPr>
          <p:cNvPr id="2756" name="Google Shape;2756;p69"/>
          <p:cNvCxnSpPr>
            <a:stCxn id="2743" idx="6"/>
          </p:cNvCxnSpPr>
          <p:nvPr/>
        </p:nvCxnSpPr>
        <p:spPr>
          <a:xfrm>
            <a:off x="2295782" y="1993649"/>
            <a:ext cx="18153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7" name="Google Shape;2757;p69"/>
          <p:cNvCxnSpPr>
            <a:stCxn id="2743" idx="6"/>
            <a:endCxn id="2749" idx="2"/>
          </p:cNvCxnSpPr>
          <p:nvPr/>
        </p:nvCxnSpPr>
        <p:spPr>
          <a:xfrm>
            <a:off x="2295782" y="1993649"/>
            <a:ext cx="1815300" cy="10419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69"/>
          <p:cNvCxnSpPr>
            <a:stCxn id="2743" idx="6"/>
          </p:cNvCxnSpPr>
          <p:nvPr/>
        </p:nvCxnSpPr>
        <p:spPr>
          <a:xfrm>
            <a:off x="2295782" y="1993649"/>
            <a:ext cx="1815300" cy="2094600"/>
          </a:xfrm>
          <a:prstGeom prst="bentConnector3">
            <a:avLst>
              <a:gd name="adj1" fmla="val 821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59" name="Google Shape;2759;p69"/>
          <p:cNvGrpSpPr/>
          <p:nvPr/>
        </p:nvGrpSpPr>
        <p:grpSpPr>
          <a:xfrm>
            <a:off x="1735396" y="1824352"/>
            <a:ext cx="305386" cy="338602"/>
            <a:chOff x="3300325" y="249875"/>
            <a:chExt cx="433725" cy="480900"/>
          </a:xfrm>
        </p:grpSpPr>
        <p:sp>
          <p:nvSpPr>
            <p:cNvPr id="2760" name="Google Shape;2760;p6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9" name="Google Shape;2769;p69"/>
          <p:cNvGrpSpPr/>
          <p:nvPr/>
        </p:nvGrpSpPr>
        <p:grpSpPr>
          <a:xfrm>
            <a:off x="4349239" y="2871397"/>
            <a:ext cx="339253" cy="339253"/>
            <a:chOff x="5651375" y="3806450"/>
            <a:chExt cx="481825" cy="481825"/>
          </a:xfrm>
        </p:grpSpPr>
        <p:sp>
          <p:nvSpPr>
            <p:cNvPr id="2770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2748;p69"/>
          <p:cNvGrpSpPr/>
          <p:nvPr/>
        </p:nvGrpSpPr>
        <p:grpSpPr>
          <a:xfrm>
            <a:off x="4111082" y="1588326"/>
            <a:ext cx="815400" cy="815400"/>
            <a:chOff x="3847050" y="1367975"/>
            <a:chExt cx="815400" cy="815400"/>
          </a:xfrm>
        </p:grpSpPr>
        <p:sp>
          <p:nvSpPr>
            <p:cNvPr id="44" name="Google Shape;2749;p69"/>
            <p:cNvSpPr/>
            <p:nvPr/>
          </p:nvSpPr>
          <p:spPr>
            <a:xfrm>
              <a:off x="3847050" y="1367975"/>
              <a:ext cx="815400" cy="815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69"/>
            <p:cNvSpPr/>
            <p:nvPr/>
          </p:nvSpPr>
          <p:spPr>
            <a:xfrm>
              <a:off x="3968475" y="1489389"/>
              <a:ext cx="572400" cy="5727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769;p69"/>
          <p:cNvGrpSpPr/>
          <p:nvPr/>
        </p:nvGrpSpPr>
        <p:grpSpPr>
          <a:xfrm>
            <a:off x="4349164" y="1831936"/>
            <a:ext cx="339253" cy="339253"/>
            <a:chOff x="5651375" y="3806450"/>
            <a:chExt cx="481825" cy="481825"/>
          </a:xfrm>
        </p:grpSpPr>
        <p:sp>
          <p:nvSpPr>
            <p:cNvPr id="47" name="Google Shape;2770;p6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771;p6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772;p6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773;p6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62" y="3667248"/>
            <a:ext cx="829128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5346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Fit Lifestyle Month by Slidesgo">
  <a:themeElements>
    <a:clrScheme name="Simple Light">
      <a:dk1>
        <a:srgbClr val="212121"/>
      </a:dk1>
      <a:lt1>
        <a:srgbClr val="FFFFFF"/>
      </a:lt1>
      <a:dk2>
        <a:srgbClr val="B7B7B7"/>
      </a:dk2>
      <a:lt2>
        <a:srgbClr val="6986C4"/>
      </a:lt2>
      <a:accent1>
        <a:srgbClr val="97A9D6"/>
      </a:accent1>
      <a:accent2>
        <a:srgbClr val="ACB9DF"/>
      </a:accent2>
      <a:accent3>
        <a:srgbClr val="FFE0AC"/>
      </a:accent3>
      <a:accent4>
        <a:srgbClr val="FFE6BC"/>
      </a:accent4>
      <a:accent5>
        <a:srgbClr val="F7AAB7"/>
      </a:accent5>
      <a:accent6>
        <a:srgbClr val="F8B6C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815</Words>
  <Application>Microsoft Office PowerPoint</Application>
  <PresentationFormat>如螢幕大小 (16:9)</PresentationFormat>
  <Paragraphs>173</Paragraphs>
  <Slides>37</Slides>
  <Notes>37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5" baseType="lpstr">
      <vt:lpstr>標楷體</vt:lpstr>
      <vt:lpstr>微軟正黑體</vt:lpstr>
      <vt:lpstr>Bebas Neue</vt:lpstr>
      <vt:lpstr>Be Vietnam Pro</vt:lpstr>
      <vt:lpstr>Arial</vt:lpstr>
      <vt:lpstr>Poppins</vt:lpstr>
      <vt:lpstr>Allerta</vt:lpstr>
      <vt:lpstr>Family Fit Lifestyle Month by Slidesgo</vt:lpstr>
      <vt:lpstr>居家健身姿勢準確度偵測</vt:lpstr>
      <vt:lpstr>目錄</vt:lpstr>
      <vt:lpstr>研究動機</vt:lpstr>
      <vt:lpstr>研究動機</vt:lpstr>
      <vt:lpstr>使用技術</vt:lpstr>
      <vt:lpstr>使用技術</vt:lpstr>
      <vt:lpstr>判斷SOP</vt:lpstr>
      <vt:lpstr>判斷SOP</vt:lpstr>
      <vt:lpstr>正確度判斷</vt:lpstr>
      <vt:lpstr>準確度判斷</vt:lpstr>
      <vt:lpstr>準確度計算</vt:lpstr>
      <vt:lpstr>準確度計算</vt:lpstr>
      <vt:lpstr>實際成效</vt:lpstr>
      <vt:lpstr>01</vt:lpstr>
      <vt:lpstr>基本設定</vt:lpstr>
      <vt:lpstr>手部關節對應編號</vt:lpstr>
      <vt:lpstr>手指比法</vt:lpstr>
      <vt:lpstr>身體部位關節對應編號</vt:lpstr>
      <vt:lpstr>主要選單</vt:lpstr>
      <vt:lpstr>五個動作</vt:lpstr>
      <vt:lpstr>運動1- 仰臥起坐</vt:lpstr>
      <vt:lpstr>運動2- 伏地挺身</vt:lpstr>
      <vt:lpstr>運動3- 深蹲</vt:lpstr>
      <vt:lpstr>運動4- 仰臥舉腿</vt:lpstr>
      <vt:lpstr>運動5- 開合跳</vt:lpstr>
      <vt:lpstr>選擇示範</vt:lpstr>
      <vt:lpstr>PowerPoint 簡報</vt:lpstr>
      <vt:lpstr>選擇運動</vt:lpstr>
      <vt:lpstr>立刻退出</vt:lpstr>
      <vt:lpstr>PowerPoint 簡報</vt:lpstr>
      <vt:lpstr>選擇離開</vt:lpstr>
      <vt:lpstr>離開倒數</vt:lpstr>
      <vt:lpstr>優勢劣勢</vt:lpstr>
      <vt:lpstr>優勢劣勢</vt:lpstr>
      <vt:lpstr>展望與期許</vt:lpstr>
      <vt:lpstr>展望與期許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居家健身</dc:title>
  <dc:creator>zhan</dc:creator>
  <cp:lastModifiedBy>zhan</cp:lastModifiedBy>
  <cp:revision>89</cp:revision>
  <dcterms:modified xsi:type="dcterms:W3CDTF">2023-04-30T05:15:30Z</dcterms:modified>
</cp:coreProperties>
</file>